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7" r:id="rId3"/>
    <p:sldId id="278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99" r:id="rId13"/>
  </p:sldIdLst>
  <p:sldSz cx="9144000" cy="6858000" type="screen4x3"/>
  <p:notesSz cx="6858000" cy="9144000"/>
  <p:embeddedFontLst>
    <p:embeddedFont>
      <p:font typeface="Abril Fatface" panose="02000503000000020003" pitchFamily="2" charset="77"/>
      <p:regular r:id="rId15"/>
    </p:embeddedFont>
    <p:embeddedFont>
      <p:font typeface="Audiowide" panose="02000503000000020004" pitchFamily="2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8" roundtripDataSignature="AMtx7mgoM8yKJrOd7oiamibSRhw+maeH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37" autoAdjust="0"/>
    <p:restoredTop sz="94704"/>
  </p:normalViewPr>
  <p:slideViewPr>
    <p:cSldViewPr snapToGrid="0" snapToObjects="1">
      <p:cViewPr varScale="1">
        <p:scale>
          <a:sx n="86" d="100"/>
          <a:sy n="86" d="100"/>
        </p:scale>
        <p:origin x="20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82761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 descr="Tag=AccentColor&#10;Flavor=Light&#10;Target=Fill"/>
          <p:cNvSpPr/>
          <p:nvPr/>
        </p:nvSpPr>
        <p:spPr>
          <a:xfrm flipH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 descr="Tag=AccentColor&#10;Flavor=Light&#10;Target=Fill"/>
          <p:cNvSpPr/>
          <p:nvPr/>
        </p:nvSpPr>
        <p:spPr>
          <a:xfrm>
            <a:off x="684965" y="1332237"/>
            <a:ext cx="5263732" cy="3841102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>
            <a:spLocks noGrp="1"/>
          </p:cNvSpPr>
          <p:nvPr>
            <p:ph type="pic" idx="2"/>
          </p:nvPr>
        </p:nvSpPr>
        <p:spPr>
          <a:xfrm>
            <a:off x="6711696" y="640079"/>
            <a:ext cx="4837176" cy="556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1"/>
          </p:nvPr>
        </p:nvSpPr>
        <p:spPr>
          <a:xfrm>
            <a:off x="1655064" y="4087368"/>
            <a:ext cx="3319272" cy="64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cap="none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3940" cy="73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8663940" cy="5029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459105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25908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 descr="Tag=AccentColor&#10;Flavor=Light&#10;Target=Fill"/>
          <p:cNvSpPr/>
          <p:nvPr/>
        </p:nvSpPr>
        <p:spPr>
          <a:xfrm>
            <a:off x="7209816" y="0"/>
            <a:ext cx="4143984" cy="5747660"/>
          </a:xfrm>
          <a:custGeom>
            <a:avLst/>
            <a:gdLst/>
            <a:ahLst/>
            <a:cxnLst/>
            <a:rect l="l" t="t" r="r" b="b"/>
            <a:pathLst>
              <a:path w="3843750" h="5956080" extrusionOk="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838200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6419088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97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4190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4190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 descr="Tag=AccentColor&#10;Flavor=Light&#10;Target=Fill"/>
          <p:cNvSpPr/>
          <p:nvPr/>
        </p:nvSpPr>
        <p:spPr>
          <a:xfrm flipH="1">
            <a:off x="1969639" y="181596"/>
            <a:ext cx="8252722" cy="6022258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 descr="Mask ID=&#10;Mask position=bottom, center&#10;Mask family= brushstroke, landscape, wide"/>
          <p:cNvSpPr/>
          <p:nvPr/>
        </p:nvSpPr>
        <p:spPr>
          <a:xfrm>
            <a:off x="1768100" y="-1"/>
            <a:ext cx="10423900" cy="5920155"/>
          </a:xfrm>
          <a:custGeom>
            <a:avLst/>
            <a:gdLst/>
            <a:ahLst/>
            <a:cxnLst/>
            <a:rect l="l" t="t" r="r" b="b"/>
            <a:pathLst>
              <a:path w="10423900" h="5491534" extrusionOk="0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 descr="Tag=AccentColor&#10;Flavor=Light&#10;Target=Fill"/>
          <p:cNvSpPr/>
          <p:nvPr/>
        </p:nvSpPr>
        <p:spPr>
          <a:xfrm>
            <a:off x="4726728" y="0"/>
            <a:ext cx="7472381" cy="6858000"/>
          </a:xfrm>
          <a:custGeom>
            <a:avLst/>
            <a:gdLst/>
            <a:ahLst/>
            <a:cxnLst/>
            <a:rect l="l" t="t" r="r" b="b"/>
            <a:pathLst>
              <a:path w="7472381" h="6886575" extrusionOk="0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body" idx="1"/>
          </p:nvPr>
        </p:nvSpPr>
        <p:spPr>
          <a:xfrm>
            <a:off x="7059168" y="640080"/>
            <a:ext cx="4489704" cy="559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2"/>
          </p:nvPr>
        </p:nvSpPr>
        <p:spPr>
          <a:xfrm>
            <a:off x="839788" y="3776472"/>
            <a:ext cx="3886200" cy="2468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190500" y="136526"/>
            <a:ext cx="8747760" cy="83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bril Fatface"/>
              <a:buNone/>
              <a:defRPr sz="4400" b="0" i="1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190500" y="1074420"/>
            <a:ext cx="8747760" cy="5189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4564380" y="6365240"/>
            <a:ext cx="9525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190500" y="6351269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526780" y="6369049"/>
            <a:ext cx="4114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BionicTigers10464@gmail.com" TargetMode="External"/><Relationship Id="rId2" Type="http://schemas.openxmlformats.org/officeDocument/2006/relationships/hyperlink" Target="http://lovelandrobotics.weebly.com/team10464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mailto:BionicTigers10464@gmail.com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jfefMCHO-L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ftc-tricks.com/dc-motors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/>
          <p:nvPr/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1"/>
          <p:cNvSpPr/>
          <p:nvPr/>
        </p:nvSpPr>
        <p:spPr>
          <a:xfrm>
            <a:off x="0" y="-5255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1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2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1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711027" y="843324"/>
            <a:ext cx="8144738" cy="170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</a:pPr>
            <a:r>
              <a:rPr lang="en-US" sz="6000" b="1" dirty="0"/>
              <a:t>Tips para </a:t>
            </a:r>
            <a:r>
              <a:rPr lang="en-US" sz="6000" b="1" dirty="0" err="1"/>
              <a:t>equipos</a:t>
            </a:r>
            <a:r>
              <a:rPr lang="en-US" sz="6000" b="1" dirty="0"/>
              <a:t> rookie (</a:t>
            </a:r>
            <a:r>
              <a:rPr lang="en-US" sz="6000" b="1" dirty="0" err="1"/>
              <a:t>novatos</a:t>
            </a:r>
            <a:r>
              <a:rPr lang="en-US" sz="6000" b="1" dirty="0"/>
              <a:t>)</a:t>
            </a:r>
            <a:endParaRPr dirty="0"/>
          </a:p>
        </p:txBody>
      </p:sp>
      <p:sp>
        <p:nvSpPr>
          <p:cNvPr id="105" name="Google Shape;105;p1"/>
          <p:cNvSpPr txBox="1">
            <a:spLocks noGrp="1"/>
          </p:cNvSpPr>
          <p:nvPr>
            <p:ph type="subTitle" idx="1"/>
          </p:nvPr>
        </p:nvSpPr>
        <p:spPr>
          <a:xfrm>
            <a:off x="711028" y="2601649"/>
            <a:ext cx="4400618" cy="64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-US" sz="1700" dirty="0"/>
              <a:t>The Bionic Tigers - FTC 10464</a:t>
            </a:r>
          </a:p>
          <a:p>
            <a:pPr marL="0" indent="0">
              <a:spcBef>
                <a:spcPts val="0"/>
              </a:spcBef>
              <a:buSzPts val="1700"/>
            </a:pPr>
            <a:r>
              <a:rPr lang="en-US" sz="1700" dirty="0" err="1"/>
              <a:t>Traducción</a:t>
            </a:r>
            <a:r>
              <a:rPr lang="en-US" sz="1700" dirty="0"/>
              <a:t> – Botrregos Jr. – FTC 7649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 dirty="0"/>
          </a:p>
        </p:txBody>
      </p:sp>
      <p:pic>
        <p:nvPicPr>
          <p:cNvPr id="106" name="Google Shape;106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4362663"/>
            <a:ext cx="3683140" cy="1596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6AE1C-952B-A94C-9A08-EE1D62687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ym typeface="Audiowide"/>
              </a:rPr>
              <a:t>Cosas</a:t>
            </a:r>
            <a:r>
              <a:rPr lang="en-US" dirty="0">
                <a:sym typeface="Audiowide"/>
              </a:rPr>
              <a:t> que </a:t>
            </a:r>
            <a:r>
              <a:rPr lang="en-US" dirty="0" err="1">
                <a:sym typeface="Audiowide"/>
              </a:rPr>
              <a:t>debes</a:t>
            </a:r>
            <a:r>
              <a:rPr lang="en-US" dirty="0">
                <a:sym typeface="Audiowide"/>
              </a:rPr>
              <a:t> </a:t>
            </a:r>
            <a:r>
              <a:rPr lang="en-US" dirty="0" err="1">
                <a:sym typeface="Audiowide"/>
              </a:rPr>
              <a:t>hacer</a:t>
            </a:r>
            <a:r>
              <a:rPr lang="en-US" dirty="0">
                <a:sym typeface="Audiowide"/>
              </a:rPr>
              <a:t>/saber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8DBB8-DE60-A74D-BEDE-DA7130361A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571500" lvl="0" indent="-457200">
              <a:buFont typeface="+mj-lt"/>
              <a:buAutoNum type="arabicPeriod" startAt="6"/>
            </a:pPr>
            <a:r>
              <a:rPr lang="en-US" dirty="0" err="1"/>
              <a:t>Prueba</a:t>
            </a:r>
            <a:r>
              <a:rPr lang="en-US" dirty="0"/>
              <a:t> </a:t>
            </a:r>
            <a:r>
              <a:rPr lang="en-US" dirty="0" err="1"/>
              <a:t>todo</a:t>
            </a:r>
            <a:r>
              <a:rPr lang="en-US" dirty="0"/>
              <a:t> a </a:t>
            </a:r>
            <a:r>
              <a:rPr lang="en-US" dirty="0" err="1"/>
              <a:t>detalle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Tienes</a:t>
            </a:r>
            <a:r>
              <a:rPr lang="en-US" dirty="0"/>
              <a:t> que saber </a:t>
            </a:r>
            <a:r>
              <a:rPr lang="en-US" dirty="0" err="1"/>
              <a:t>cuales</a:t>
            </a:r>
            <a:r>
              <a:rPr lang="en-US" dirty="0"/>
              <a:t> son las </a:t>
            </a:r>
            <a:r>
              <a:rPr lang="en-US" dirty="0" err="1"/>
              <a:t>piezas</a:t>
            </a:r>
            <a:r>
              <a:rPr lang="en-US" dirty="0"/>
              <a:t> que se </a:t>
            </a:r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desgastar</a:t>
            </a:r>
            <a:endParaRPr lang="en-US" dirty="0"/>
          </a:p>
          <a:p>
            <a:pPr lvl="2"/>
            <a:r>
              <a:rPr lang="en-US" dirty="0"/>
              <a:t>Servos, tornillos, etc.</a:t>
            </a:r>
          </a:p>
          <a:p>
            <a:pPr marL="571500" lvl="0" indent="-457200">
              <a:buFont typeface="+mj-lt"/>
              <a:buAutoNum type="arabicPeriod" startAt="6"/>
            </a:pPr>
            <a:r>
              <a:rPr lang="en-US" dirty="0" err="1"/>
              <a:t>Prepárate</a:t>
            </a:r>
            <a:r>
              <a:rPr lang="en-US" dirty="0"/>
              <a:t> para la </a:t>
            </a:r>
            <a:r>
              <a:rPr lang="en-US" dirty="0" err="1"/>
              <a:t>presentación</a:t>
            </a:r>
            <a:r>
              <a:rPr lang="en-US" dirty="0"/>
              <a:t> de los </a:t>
            </a:r>
            <a:r>
              <a:rPr lang="en-US" dirty="0" err="1"/>
              <a:t>jueces</a:t>
            </a:r>
            <a:endParaRPr lang="en-US" dirty="0"/>
          </a:p>
          <a:p>
            <a:pPr lvl="1"/>
            <a:r>
              <a:rPr lang="en-US" dirty="0" err="1"/>
              <a:t>Práctica</a:t>
            </a:r>
            <a:r>
              <a:rPr lang="en-US" dirty="0"/>
              <a:t> la </a:t>
            </a:r>
            <a:r>
              <a:rPr lang="en-US" dirty="0" err="1"/>
              <a:t>presentación</a:t>
            </a:r>
            <a:r>
              <a:rPr lang="en-US" dirty="0"/>
              <a:t> y </a:t>
            </a:r>
            <a:r>
              <a:rPr lang="en-US" dirty="0" err="1"/>
              <a:t>preguntas</a:t>
            </a:r>
            <a:r>
              <a:rPr lang="en-US" dirty="0"/>
              <a:t> que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pudieran</a:t>
            </a:r>
            <a:r>
              <a:rPr lang="en-US" dirty="0"/>
              <a:t> </a:t>
            </a:r>
            <a:r>
              <a:rPr lang="en-US" dirty="0" err="1"/>
              <a:t>hacer</a:t>
            </a:r>
            <a:endParaRPr lang="en-US" dirty="0"/>
          </a:p>
          <a:p>
            <a:pPr marL="571500" lvl="0" indent="-457200">
              <a:buFont typeface="+mj-lt"/>
              <a:buAutoNum type="arabicPeriod" startAt="6"/>
            </a:pPr>
            <a:r>
              <a:rPr lang="en-US" dirty="0"/>
              <a:t>Continua </a:t>
            </a:r>
            <a:r>
              <a:rPr lang="en-US" dirty="0" err="1"/>
              <a:t>haciendo</a:t>
            </a:r>
            <a:r>
              <a:rPr lang="en-US" dirty="0"/>
              <a:t> </a:t>
            </a:r>
            <a:r>
              <a:rPr lang="en-US" dirty="0" err="1"/>
              <a:t>progreso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off-season</a:t>
            </a:r>
          </a:p>
          <a:p>
            <a:pPr lvl="1"/>
            <a:r>
              <a:rPr lang="en-US" dirty="0" err="1"/>
              <a:t>Continúen</a:t>
            </a:r>
            <a:r>
              <a:rPr lang="en-US" dirty="0"/>
              <a:t> </a:t>
            </a:r>
            <a:r>
              <a:rPr lang="en-US" dirty="0" err="1"/>
              <a:t>creciendo</a:t>
            </a:r>
            <a:r>
              <a:rPr lang="en-US" dirty="0"/>
              <a:t> </a:t>
            </a:r>
            <a:r>
              <a:rPr lang="en-US" dirty="0" err="1"/>
              <a:t>constantemente</a:t>
            </a:r>
            <a:endParaRPr lang="en-US" dirty="0"/>
          </a:p>
          <a:p>
            <a:pPr lvl="1"/>
            <a:r>
              <a:rPr lang="en-US" dirty="0" err="1"/>
              <a:t>Busca</a:t>
            </a:r>
            <a:r>
              <a:rPr lang="en-US" dirty="0"/>
              <a:t> por </a:t>
            </a:r>
            <a:r>
              <a:rPr lang="en-US" dirty="0" err="1"/>
              <a:t>competencias</a:t>
            </a:r>
            <a:r>
              <a:rPr lang="en-US" dirty="0"/>
              <a:t> de off-season</a:t>
            </a:r>
          </a:p>
          <a:p>
            <a:pPr marL="571500" lvl="0" indent="-457200">
              <a:buFont typeface="+mj-lt"/>
              <a:buAutoNum type="arabicPeriod" startAt="6"/>
            </a:pPr>
            <a:r>
              <a:rPr lang="en-US" dirty="0" err="1"/>
              <a:t>Encuentra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trabajan</a:t>
            </a:r>
            <a:r>
              <a:rPr lang="en-US" dirty="0"/>
              <a:t> major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equipo</a:t>
            </a:r>
            <a:endParaRPr lang="en-US" dirty="0"/>
          </a:p>
          <a:p>
            <a:pPr lvl="1"/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equipo</a:t>
            </a:r>
            <a:r>
              <a:rPr lang="en-US" dirty="0"/>
              <a:t> es </a:t>
            </a:r>
            <a:r>
              <a:rPr lang="en-US" dirty="0" err="1"/>
              <a:t>diferente</a:t>
            </a:r>
            <a:r>
              <a:rPr lang="en-US" dirty="0"/>
              <a:t> </a:t>
            </a:r>
          </a:p>
          <a:p>
            <a:pPr marL="571500" lvl="0" indent="-457200">
              <a:buFont typeface="+mj-lt"/>
              <a:buAutoNum type="arabicPeriod" startAt="6"/>
            </a:pPr>
            <a:r>
              <a:rPr lang="en-US" dirty="0"/>
              <a:t>¡</a:t>
            </a:r>
            <a:r>
              <a:rPr lang="en-US" dirty="0" err="1"/>
              <a:t>Diviértanse</a:t>
            </a:r>
            <a:r>
              <a:rPr lang="en-US" dirty="0"/>
              <a:t>!</a:t>
            </a:r>
          </a:p>
          <a:p>
            <a:pPr marL="571500" lvl="0" indent="-457200">
              <a:buFont typeface="+mj-lt"/>
              <a:buAutoNum type="arabicPeriod" startAt="6"/>
            </a:pPr>
            <a:r>
              <a:rPr lang="en-US" dirty="0" err="1"/>
              <a:t>Vayan</a:t>
            </a:r>
            <a:r>
              <a:rPr lang="en-US" dirty="0"/>
              <a:t> a </a:t>
            </a:r>
            <a:r>
              <a:rPr lang="en-US" dirty="0" err="1"/>
              <a:t>juegos</a:t>
            </a:r>
            <a:r>
              <a:rPr lang="en-US" dirty="0"/>
              <a:t> de </a:t>
            </a:r>
            <a:r>
              <a:rPr lang="en-US" dirty="0" err="1"/>
              <a:t>práctica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área</a:t>
            </a:r>
            <a:endParaRPr lang="en-US" dirty="0"/>
          </a:p>
          <a:p>
            <a:pPr lvl="1"/>
            <a:r>
              <a:rPr lang="en-US" dirty="0"/>
              <a:t>¡Es una </a:t>
            </a:r>
            <a:r>
              <a:rPr lang="en-US" dirty="0" err="1"/>
              <a:t>muy</a:t>
            </a:r>
            <a:r>
              <a:rPr lang="en-US" dirty="0"/>
              <a:t> </a:t>
            </a:r>
            <a:r>
              <a:rPr lang="en-US" dirty="0" err="1"/>
              <a:t>buena</a:t>
            </a:r>
            <a:r>
              <a:rPr lang="en-US" dirty="0"/>
              <a:t> </a:t>
            </a:r>
            <a:r>
              <a:rPr lang="en-US" dirty="0" err="1"/>
              <a:t>manera</a:t>
            </a:r>
            <a:r>
              <a:rPr lang="en-US" dirty="0"/>
              <a:t> de </a:t>
            </a:r>
            <a:r>
              <a:rPr lang="en-US" dirty="0" err="1"/>
              <a:t>aprender</a:t>
            </a:r>
            <a:r>
              <a:rPr lang="en-US" dirty="0"/>
              <a:t> y </a:t>
            </a:r>
            <a:r>
              <a:rPr lang="en-US" dirty="0" err="1"/>
              <a:t>conocer</a:t>
            </a:r>
            <a:r>
              <a:rPr lang="en-US" dirty="0"/>
              <a:t> a </a:t>
            </a:r>
            <a:r>
              <a:rPr lang="en-US" dirty="0" err="1"/>
              <a:t>otros</a:t>
            </a:r>
            <a:r>
              <a:rPr lang="en-US" dirty="0"/>
              <a:t> </a:t>
            </a:r>
            <a:r>
              <a:rPr lang="en-US" dirty="0" err="1"/>
              <a:t>equipos</a:t>
            </a:r>
            <a:r>
              <a:rPr lang="en-US" dirty="0"/>
              <a:t>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4F6710-B4A7-BF4A-AAAB-A383EEFC470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0271A4-E3A8-0D45-BEE0-87527FBA21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273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4F7BC-644C-8946-8859-C069C7D1D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Créditos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32EDF-05E4-124C-AACA-8ABCBA3087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lección</a:t>
            </a:r>
            <a:r>
              <a:rPr lang="en-US" dirty="0"/>
              <a:t> </a:t>
            </a:r>
            <a:r>
              <a:rPr lang="en-US" dirty="0" err="1"/>
              <a:t>fue</a:t>
            </a:r>
            <a:r>
              <a:rPr lang="en-US" dirty="0"/>
              <a:t> </a:t>
            </a:r>
            <a:r>
              <a:rPr lang="en-US" dirty="0" err="1"/>
              <a:t>escrita</a:t>
            </a:r>
            <a:r>
              <a:rPr lang="en-US" dirty="0"/>
              <a:t> por The Bionic Tigers 10464 para FTCTutorials.com</a:t>
            </a:r>
          </a:p>
          <a:p>
            <a:pPr lvl="0"/>
            <a:r>
              <a:rPr lang="en-US" dirty="0" err="1"/>
              <a:t>Puedes</a:t>
            </a:r>
            <a:r>
              <a:rPr lang="en-US" dirty="0"/>
              <a:t> </a:t>
            </a:r>
            <a:r>
              <a:rPr lang="en-US" dirty="0" err="1"/>
              <a:t>contactar</a:t>
            </a:r>
            <a:r>
              <a:rPr lang="en-US" dirty="0"/>
              <a:t> al </a:t>
            </a:r>
            <a:r>
              <a:rPr lang="en-US" dirty="0" err="1"/>
              <a:t>autor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: </a:t>
            </a:r>
          </a:p>
          <a:p>
            <a:pPr lvl="1"/>
            <a:r>
              <a:rPr lang="en-US" dirty="0" err="1">
                <a:sym typeface="Audiowide"/>
              </a:rPr>
              <a:t>Página</a:t>
            </a:r>
            <a:r>
              <a:rPr lang="en-US" dirty="0">
                <a:sym typeface="Audiowide"/>
              </a:rPr>
              <a:t> Web:</a:t>
            </a:r>
          </a:p>
          <a:p>
            <a:pPr lvl="2"/>
            <a:r>
              <a:rPr lang="en-US" dirty="0">
                <a:sym typeface="Audiowide"/>
                <a:hlinkClick r:id="rId2"/>
              </a:rPr>
              <a:t>http://lovelandrobotics.com/team10464</a:t>
            </a:r>
            <a:endParaRPr lang="en-US" dirty="0">
              <a:sym typeface="Audiowide"/>
            </a:endParaRPr>
          </a:p>
          <a:p>
            <a:pPr lvl="1"/>
            <a:r>
              <a:rPr lang="en-US" dirty="0">
                <a:sym typeface="Audiowide"/>
              </a:rPr>
              <a:t>Twitter:</a:t>
            </a:r>
          </a:p>
          <a:p>
            <a:pPr lvl="2"/>
            <a:r>
              <a:rPr lang="en-US" dirty="0">
                <a:sym typeface="Cambria"/>
              </a:rPr>
              <a:t>@</a:t>
            </a:r>
            <a:r>
              <a:rPr lang="en-US" dirty="0" err="1">
                <a:sym typeface="Audiowide"/>
              </a:rPr>
              <a:t>BionicTigersFTC</a:t>
            </a:r>
            <a:endParaRPr lang="en-US" dirty="0">
              <a:sym typeface="Audiowide"/>
            </a:endParaRPr>
          </a:p>
          <a:p>
            <a:pPr lvl="1"/>
            <a:r>
              <a:rPr lang="en-US" dirty="0">
                <a:sym typeface="Audiowide"/>
              </a:rPr>
              <a:t>Email:</a:t>
            </a:r>
          </a:p>
          <a:p>
            <a:pPr lvl="2"/>
            <a:r>
              <a:rPr lang="en-US" dirty="0">
                <a:sym typeface="Audiowide"/>
                <a:hlinkClick r:id="rId3"/>
              </a:rPr>
              <a:t>BionicTigers10464</a:t>
            </a:r>
            <a:r>
              <a:rPr lang="en-US" dirty="0">
                <a:sym typeface="Cambria"/>
                <a:hlinkClick r:id="rId3"/>
              </a:rPr>
              <a:t>@</a:t>
            </a:r>
            <a:r>
              <a:rPr lang="en-US" dirty="0">
                <a:sym typeface="Audiowide"/>
                <a:hlinkClick r:id="rId3"/>
              </a:rPr>
              <a:t>gmail.com</a:t>
            </a:r>
            <a:endParaRPr lang="en-US" dirty="0">
              <a:sym typeface="Audiowide"/>
            </a:endParaRPr>
          </a:p>
          <a:p>
            <a:pPr lvl="0"/>
            <a:r>
              <a:rPr lang="en-US" dirty="0"/>
              <a:t>Más </a:t>
            </a:r>
            <a:r>
              <a:rPr lang="en-US" dirty="0" err="1"/>
              <a:t>lecciones</a:t>
            </a:r>
            <a:r>
              <a:rPr lang="en-US" dirty="0"/>
              <a:t> para FIRST Tech Challenge </a:t>
            </a:r>
            <a:r>
              <a:rPr lang="en-US" dirty="0" err="1"/>
              <a:t>están</a:t>
            </a:r>
            <a:r>
              <a:rPr lang="en-US" dirty="0"/>
              <a:t> </a:t>
            </a:r>
            <a:r>
              <a:rPr lang="en-US" dirty="0" err="1"/>
              <a:t>disponibles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www.FTCtutorials.com</a:t>
            </a:r>
          </a:p>
          <a:p>
            <a:endParaRPr lang="en-US" dirty="0"/>
          </a:p>
        </p:txBody>
      </p:sp>
      <p:sp>
        <p:nvSpPr>
          <p:cNvPr id="10" name="Google Shape;177;p2">
            <a:extLst>
              <a:ext uri="{FF2B5EF4-FFF2-40B4-BE49-F238E27FC236}">
                <a16:creationId xmlns:a16="http://schemas.microsoft.com/office/drawing/2014/main" id="{595FAB39-A8AD-054E-814C-FC9F25AFAC91}"/>
              </a:ext>
            </a:extLst>
          </p:cNvPr>
          <p:cNvSpPr txBox="1">
            <a:spLocks noGrp="1"/>
          </p:cNvSpPr>
          <p:nvPr>
            <p:ph type="ftr" idx="11"/>
          </p:nvPr>
        </p:nvSpPr>
        <p:spPr/>
        <p:txBody>
          <a:bodyPr/>
          <a:lstStyle/>
          <a:p>
            <a:pPr lvl="0"/>
            <a:r>
              <a:rPr lang="en-US" dirty="0">
                <a:latin typeface="+mn-lt"/>
              </a:rPr>
              <a:t>Copyright 2020 </a:t>
            </a:r>
            <a:r>
              <a:rPr lang="en-US" dirty="0" err="1">
                <a:latin typeface="+mn-lt"/>
              </a:rPr>
              <a:t>FTCTutorials.com</a:t>
            </a:r>
            <a:r>
              <a:rPr lang="en-US" dirty="0">
                <a:latin typeface="+mn-lt"/>
              </a:rPr>
              <a:t> (Last edit 4/1/2020)</a:t>
            </a:r>
          </a:p>
        </p:txBody>
      </p:sp>
      <p:pic>
        <p:nvPicPr>
          <p:cNvPr id="5" name="Google Shape;180;p2">
            <a:extLst>
              <a:ext uri="{FF2B5EF4-FFF2-40B4-BE49-F238E27FC236}">
                <a16:creationId xmlns:a16="http://schemas.microsoft.com/office/drawing/2014/main" id="{C8454D44-92E8-DE45-B737-9EE8FB392DB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4907" b="27729"/>
          <a:stretch/>
        </p:blipFill>
        <p:spPr>
          <a:xfrm>
            <a:off x="5431700" y="2291613"/>
            <a:ext cx="3712299" cy="227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79;p2" descr="Creative Commons License">
            <a:hlinkClick r:id="rId5"/>
            <a:extLst>
              <a:ext uri="{FF2B5EF4-FFF2-40B4-BE49-F238E27FC236}">
                <a16:creationId xmlns:a16="http://schemas.microsoft.com/office/drawing/2014/main" id="{DAE9B576-4B3B-8F4C-BA11-1D09E9F4FBC2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4901" y="5826886"/>
            <a:ext cx="949845" cy="33460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30AC2B1-E4B7-544C-A26E-DEF9D4F3AAD5}"/>
              </a:ext>
            </a:extLst>
          </p:cNvPr>
          <p:cNvSpPr/>
          <p:nvPr/>
        </p:nvSpPr>
        <p:spPr>
          <a:xfrm>
            <a:off x="1530707" y="5778789"/>
            <a:ext cx="7464300" cy="4308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400"/>
            </a:pP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This work is licensed under a</a:t>
            </a:r>
            <a:endParaRPr lang="en-US" dirty="0">
              <a:solidFill>
                <a:srgbClr val="000000"/>
              </a:solidFill>
              <a:ea typeface="Arial"/>
              <a:cs typeface="Arial"/>
            </a:endParaRPr>
          </a:p>
          <a:p>
            <a:pPr lvl="0" algn="ctr">
              <a:buSzPts val="1400"/>
            </a:pP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 </a:t>
            </a:r>
            <a:r>
              <a:rPr lang="en-US" u="sng" dirty="0">
                <a:solidFill>
                  <a:srgbClr val="4374B7"/>
                </a:solidFill>
                <a:ea typeface="Helvetica Neue"/>
                <a:cs typeface="Helvetica Neue"/>
                <a:sym typeface="Helvetica Neue"/>
                <a:hlinkClick r:id="rId5"/>
              </a:rPr>
              <a:t>Creative Commons Attribution-NonCommercial-ShareAlike 4.0 International License</a:t>
            </a: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.</a:t>
            </a:r>
            <a:r>
              <a:rPr lang="en-US" sz="1100" dirty="0">
                <a:solidFill>
                  <a:schemeClr val="dk1"/>
                </a:solidFill>
                <a:ea typeface="Arial"/>
                <a:cs typeface="Arial"/>
              </a:rPr>
              <a:t> </a:t>
            </a:r>
            <a:endParaRPr lang="en-US" sz="1800" dirty="0">
              <a:solidFill>
                <a:srgbClr val="4374B7"/>
              </a:solidFill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B789CB-D4B4-0E40-B5A9-43F56DE9BF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67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"/>
          <p:cNvSpPr txBox="1"/>
          <p:nvPr/>
        </p:nvSpPr>
        <p:spPr>
          <a:xfrm>
            <a:off x="259080" y="365125"/>
            <a:ext cx="8664000" cy="7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1" dirty="0" err="1">
                <a:latin typeface="Abril Fatface"/>
                <a:ea typeface="Abril Fatface"/>
                <a:cs typeface="Abril Fatface"/>
                <a:sym typeface="Abril Fatface"/>
              </a:rPr>
              <a:t>Traducción</a:t>
            </a:r>
            <a:endParaRPr sz="4000" i="1" dirty="0">
              <a:solidFill>
                <a:srgbClr val="000000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189" name="Google Shape;189;p2"/>
          <p:cNvSpPr txBox="1"/>
          <p:nvPr/>
        </p:nvSpPr>
        <p:spPr>
          <a:xfrm>
            <a:off x="259080" y="1249680"/>
            <a:ext cx="86640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buSzPts val="1600"/>
              <a:buChar char="•"/>
            </a:pP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Esta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lección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fue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traducida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por Botrregos Jr. 7649 para</a:t>
            </a:r>
            <a:r>
              <a:rPr lang="en-US" sz="1600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FTCTutorials.com</a:t>
            </a:r>
            <a:endParaRPr sz="1600" dirty="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28600" indent="-228600">
              <a:spcBef>
                <a:spcPts val="1000"/>
              </a:spcBef>
              <a:buSzPts val="1600"/>
              <a:buChar char="•"/>
            </a:pPr>
            <a:r>
              <a:rPr lang="en-US" sz="1600" dirty="0" err="1">
                <a:latin typeface="Century Gothic"/>
                <a:ea typeface="Century Gothic"/>
                <a:cs typeface="Century Gothic"/>
              </a:rPr>
              <a:t>Puedes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</a:rPr>
              <a:t>contactar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 al traductor de la </a:t>
            </a:r>
            <a:r>
              <a:rPr lang="en-US" sz="1600" dirty="0" err="1">
                <a:latin typeface="Century Gothic"/>
                <a:ea typeface="Century Gothic"/>
                <a:cs typeface="Century Gothic"/>
              </a:rPr>
              <a:t>siguiente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</a:rPr>
              <a:t>manera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: </a:t>
            </a:r>
            <a:endParaRPr sz="2000" b="1" i="1" dirty="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indent="-228600">
              <a:spcBef>
                <a:spcPts val="1000"/>
              </a:spcBef>
              <a:buSzPts val="1600"/>
              <a:buChar char="•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Más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lecciones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 First Tech Challenge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disponibles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en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www.FTCtutorials.com</a:t>
            </a:r>
            <a:endParaRPr sz="1600" dirty="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0" name="Google Shape;190;p2"/>
          <p:cNvSpPr txBox="1"/>
          <p:nvPr/>
        </p:nvSpPr>
        <p:spPr>
          <a:xfrm>
            <a:off x="25908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 2020 </a:t>
            </a:r>
            <a:r>
              <a:rPr lang="en-US" sz="1100" dirty="0" err="1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FTCTutorials.com</a:t>
            </a:r>
            <a:r>
              <a:rPr lang="en-US" sz="1100" dirty="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(Last edit 4/1/2020)</a:t>
            </a:r>
            <a:endParaRPr sz="1100" dirty="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1420566" y="5157859"/>
            <a:ext cx="7464300" cy="4308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work is licensed under 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1400" b="0" i="0" u="sng" strike="noStrike" cap="none">
                <a:solidFill>
                  <a:srgbClr val="4374B7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Creative Commons Attribution-NonCommercial-ShareAlike 4.0 International License</a:t>
            </a: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U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rgbClr val="4374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2" name="Google Shape;192;p2" descr="Creative Commons License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4901" y="5219289"/>
            <a:ext cx="949845" cy="33460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"/>
          <p:cNvSpPr txBox="1"/>
          <p:nvPr/>
        </p:nvSpPr>
        <p:spPr>
          <a:xfrm>
            <a:off x="0" y="1937625"/>
            <a:ext cx="4572000" cy="21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Facebook: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lvl="1" indent="-342900">
              <a:lnSpc>
                <a:spcPct val="150000"/>
              </a:lnSpc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1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Cambria"/>
              </a:rPr>
              <a:t>@</a:t>
            </a:r>
            <a:r>
              <a:rPr lang="en-US" sz="1800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Audiowide"/>
              </a:rPr>
              <a:t>BotrregosJr7649</a:t>
            </a:r>
            <a:endParaRPr lang="en-US" sz="1800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Instagram: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1" i="0" u="none" strike="noStrike" cap="none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Cambria"/>
              </a:rPr>
              <a:t>@</a:t>
            </a:r>
            <a:r>
              <a:rPr lang="en-US" sz="1800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Audiowide"/>
              </a:rPr>
              <a:t>BotrregosJr7649</a:t>
            </a:r>
            <a:endParaRPr sz="1800" b="0" i="0" u="none" strike="noStrike" cap="none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Email: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0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  <a:hlinkClick r:id="rId5"/>
              </a:rPr>
              <a:t>grupobotrregos</a:t>
            </a:r>
            <a:r>
              <a:rPr lang="en-US" sz="1800" b="1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Cambria"/>
                <a:cs typeface="Cambria"/>
                <a:sym typeface="Cambria"/>
                <a:hlinkClick r:id="rId5"/>
              </a:rPr>
              <a:t>@</a:t>
            </a:r>
            <a:r>
              <a:rPr lang="en-US" sz="1800" b="0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  <a:hlinkClick r:id="rId5"/>
              </a:rPr>
              <a:t>gmail.com</a:t>
            </a:r>
            <a:endParaRPr sz="1400" b="0" i="0" u="none" strike="noStrike" cap="none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rgbClr val="595959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006987-7E6D-3A44-BA45-D5F5F7D4A00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[Last edit 4/1/2020]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3B60C2-82AF-AA42-B3C6-12A34DEBE2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 descr="A picture containing drawing, room&#10;&#10;Description automatically generated">
            <a:extLst>
              <a:ext uri="{FF2B5EF4-FFF2-40B4-BE49-F238E27FC236}">
                <a16:creationId xmlns:a16="http://schemas.microsoft.com/office/drawing/2014/main" id="{7AC4E022-C6E4-5745-BAC3-0C0138AC37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8196" y="2204976"/>
            <a:ext cx="2056664" cy="228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293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D2001-1DC3-C144-ADB3-32F8AC875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Engineering Notebook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0CED62-E065-7B4B-9D91-4B8D5E7156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¡</a:t>
            </a:r>
            <a:r>
              <a:rPr lang="en-US" dirty="0" err="1"/>
              <a:t>Dedícale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Toma </a:t>
            </a:r>
            <a:r>
              <a:rPr lang="en-US" dirty="0" err="1"/>
              <a:t>mucho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y </a:t>
            </a:r>
            <a:r>
              <a:rPr lang="en-US" dirty="0" err="1"/>
              <a:t>planeación</a:t>
            </a:r>
            <a:r>
              <a:rPr lang="en-US" dirty="0"/>
              <a:t> el </a:t>
            </a:r>
            <a:r>
              <a:rPr lang="en-US" dirty="0" err="1"/>
              <a:t>desarrollar</a:t>
            </a:r>
            <a:r>
              <a:rPr lang="en-US" dirty="0"/>
              <a:t> un </a:t>
            </a:r>
            <a:r>
              <a:rPr lang="en-US" dirty="0" err="1"/>
              <a:t>buen</a:t>
            </a:r>
            <a:r>
              <a:rPr lang="en-US" dirty="0"/>
              <a:t> Engineering Notebook. </a:t>
            </a:r>
          </a:p>
          <a:p>
            <a:pPr lvl="1"/>
            <a:r>
              <a:rPr lang="en-US" dirty="0" err="1"/>
              <a:t>Colabora</a:t>
            </a:r>
            <a:r>
              <a:rPr lang="en-US" dirty="0"/>
              <a:t> → Que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equipo</a:t>
            </a:r>
            <a:r>
              <a:rPr lang="en-US" dirty="0"/>
              <a:t> </a:t>
            </a:r>
            <a:r>
              <a:rPr lang="en-US" dirty="0" err="1"/>
              <a:t>contribuyan</a:t>
            </a:r>
            <a:r>
              <a:rPr lang="en-US" dirty="0"/>
              <a:t>. </a:t>
            </a:r>
          </a:p>
          <a:p>
            <a:pPr lvl="1"/>
            <a:r>
              <a:rPr lang="en-US" dirty="0" err="1"/>
              <a:t>Usa</a:t>
            </a:r>
            <a:r>
              <a:rPr lang="en-US" dirty="0"/>
              <a:t> </a:t>
            </a:r>
            <a:r>
              <a:rPr lang="en-US" dirty="0" err="1"/>
              <a:t>plataformas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OneNote, Google </a:t>
            </a:r>
            <a:r>
              <a:rPr lang="en-US" dirty="0" err="1"/>
              <a:t>Drve</a:t>
            </a:r>
            <a:r>
              <a:rPr lang="en-US" dirty="0"/>
              <a:t>, etc., para </a:t>
            </a:r>
            <a:r>
              <a:rPr lang="en-US" dirty="0" err="1"/>
              <a:t>guardar</a:t>
            </a:r>
            <a:r>
              <a:rPr lang="en-US" dirty="0"/>
              <a:t> los </a:t>
            </a:r>
            <a:r>
              <a:rPr lang="en-US" dirty="0" err="1"/>
              <a:t>documentos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Checa</a:t>
            </a:r>
            <a:r>
              <a:rPr lang="en-US" dirty="0"/>
              <a:t> </a:t>
            </a:r>
            <a:r>
              <a:rPr lang="en-US" dirty="0" err="1"/>
              <a:t>ejemplos</a:t>
            </a:r>
            <a:r>
              <a:rPr lang="en-US" dirty="0"/>
              <a:t> de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otros</a:t>
            </a:r>
            <a:r>
              <a:rPr lang="en-US" dirty="0"/>
              <a:t> </a:t>
            </a:r>
            <a:r>
              <a:rPr lang="en-US" dirty="0" err="1"/>
              <a:t>equipos</a:t>
            </a:r>
            <a:r>
              <a:rPr lang="en-US" dirty="0"/>
              <a:t> </a:t>
            </a:r>
            <a:r>
              <a:rPr lang="en-US" dirty="0" err="1"/>
              <a:t>hacen</a:t>
            </a:r>
            <a:r>
              <a:rPr lang="en-US" dirty="0"/>
              <a:t> las </a:t>
            </a:r>
            <a:r>
              <a:rPr lang="en-US" dirty="0" err="1"/>
              <a:t>cosas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Hot Wired Robotics FTC Team #7013 (</a:t>
            </a:r>
            <a:r>
              <a:rPr lang="en-US" dirty="0">
                <a:hlinkClick r:id="rId2"/>
              </a:rPr>
              <a:t>https://youtu.be/jfefMCHO-LA</a:t>
            </a:r>
            <a:r>
              <a:rPr lang="en-US" dirty="0"/>
              <a:t>)</a:t>
            </a:r>
          </a:p>
          <a:p>
            <a:pPr lvl="0"/>
            <a:r>
              <a:rPr lang="en-US" dirty="0" err="1"/>
              <a:t>Crea</a:t>
            </a:r>
            <a:r>
              <a:rPr lang="en-US" dirty="0"/>
              <a:t> </a:t>
            </a:r>
            <a:r>
              <a:rPr lang="en-US" dirty="0" err="1"/>
              <a:t>tu</a:t>
            </a:r>
            <a:r>
              <a:rPr lang="en-US" dirty="0"/>
              <a:t> </a:t>
            </a:r>
            <a:r>
              <a:rPr lang="en-US" dirty="0" err="1"/>
              <a:t>propio</a:t>
            </a:r>
            <a:r>
              <a:rPr lang="en-US" dirty="0"/>
              <a:t> </a:t>
            </a:r>
            <a:r>
              <a:rPr lang="en-US" dirty="0" err="1"/>
              <a:t>formato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Haz que </a:t>
            </a:r>
            <a:r>
              <a:rPr lang="en-US" dirty="0" err="1"/>
              <a:t>funcione</a:t>
            </a:r>
            <a:r>
              <a:rPr lang="en-US" dirty="0"/>
              <a:t> y se </a:t>
            </a:r>
            <a:r>
              <a:rPr lang="en-US" dirty="0" err="1"/>
              <a:t>adapte</a:t>
            </a:r>
            <a:r>
              <a:rPr lang="en-US" dirty="0"/>
              <a:t> a </a:t>
            </a:r>
            <a:r>
              <a:rPr lang="en-US" dirty="0" err="1"/>
              <a:t>tu</a:t>
            </a:r>
            <a:r>
              <a:rPr lang="en-US" dirty="0"/>
              <a:t> </a:t>
            </a:r>
            <a:r>
              <a:rPr lang="en-US" dirty="0" err="1"/>
              <a:t>equipo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Manten</a:t>
            </a:r>
            <a:r>
              <a:rPr lang="en-US" dirty="0"/>
              <a:t> el </a:t>
            </a:r>
            <a:r>
              <a:rPr lang="en-US" dirty="0" err="1"/>
              <a:t>formato</a:t>
            </a:r>
            <a:r>
              <a:rPr lang="en-US" dirty="0"/>
              <a:t> a </a:t>
            </a:r>
            <a:r>
              <a:rPr lang="en-US" dirty="0" err="1"/>
              <a:t>través</a:t>
            </a:r>
            <a:r>
              <a:rPr lang="en-US" dirty="0"/>
              <a:t> del </a:t>
            </a:r>
            <a:r>
              <a:rPr lang="en-US" dirty="0" err="1"/>
              <a:t>cuaderno</a:t>
            </a:r>
            <a:r>
              <a:rPr lang="en-US" dirty="0"/>
              <a:t>.</a:t>
            </a:r>
          </a:p>
          <a:p>
            <a:pPr lvl="2"/>
            <a:r>
              <a:rPr lang="en-US" dirty="0" err="1"/>
              <a:t>Misma</a:t>
            </a:r>
            <a:r>
              <a:rPr lang="en-US" dirty="0"/>
              <a:t> </a:t>
            </a:r>
            <a:r>
              <a:rPr lang="en-US" dirty="0" err="1"/>
              <a:t>fuente</a:t>
            </a:r>
            <a:r>
              <a:rPr lang="en-US" dirty="0"/>
              <a:t>, </a:t>
            </a:r>
            <a:r>
              <a:rPr lang="en-US" dirty="0" err="1"/>
              <a:t>tamaño</a:t>
            </a:r>
            <a:r>
              <a:rPr lang="en-US" dirty="0"/>
              <a:t>, </a:t>
            </a:r>
            <a:r>
              <a:rPr lang="en-US" dirty="0" err="1"/>
              <a:t>estilo</a:t>
            </a:r>
            <a:r>
              <a:rPr lang="en-US" dirty="0"/>
              <a:t>, etc.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1BE63B-2C8E-204E-8FFE-5694B8FFEB9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A20D1-10C3-DB43-82DA-CE8452CDA0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840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724BC-CB95-924F-92A7-1C4BA3049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ym typeface="Audiowide"/>
              </a:rPr>
              <a:t>Programación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D2D437-E61A-4148-873E-0AA793BB20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Date </a:t>
            </a:r>
            <a:r>
              <a:rPr lang="en-US" dirty="0" err="1"/>
              <a:t>suficiente</a:t>
            </a:r>
            <a:r>
              <a:rPr lang="en-US" dirty="0"/>
              <a:t> </a:t>
            </a:r>
            <a:r>
              <a:rPr lang="en-US" dirty="0" err="1"/>
              <a:t>tiempo</a:t>
            </a:r>
            <a:endParaRPr lang="en-US" dirty="0"/>
          </a:p>
          <a:p>
            <a:pPr lvl="0"/>
            <a:r>
              <a:rPr lang="en-US" dirty="0" err="1"/>
              <a:t>TeleOperado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El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controla</a:t>
            </a:r>
            <a:r>
              <a:rPr lang="en-US" dirty="0"/>
              <a:t> para </a:t>
            </a:r>
            <a:r>
              <a:rPr lang="en-US" dirty="0" err="1"/>
              <a:t>asisitir</a:t>
            </a:r>
            <a:r>
              <a:rPr lang="en-US" dirty="0"/>
              <a:t> a </a:t>
            </a:r>
            <a:r>
              <a:rPr lang="en-US" dirty="0" err="1"/>
              <a:t>tus</a:t>
            </a:r>
            <a:r>
              <a:rPr lang="en-US" dirty="0"/>
              <a:t> drivers.</a:t>
            </a:r>
          </a:p>
          <a:p>
            <a:pPr lvl="1"/>
            <a:r>
              <a:rPr lang="en-US" dirty="0" err="1"/>
              <a:t>Comunícate</a:t>
            </a:r>
            <a:r>
              <a:rPr lang="en-US" dirty="0"/>
              <a:t> con los drivers </a:t>
            </a:r>
            <a:r>
              <a:rPr lang="en-US" dirty="0" err="1"/>
              <a:t>sobre</a:t>
            </a:r>
            <a:r>
              <a:rPr lang="en-US" dirty="0"/>
              <a:t> los </a:t>
            </a:r>
            <a:r>
              <a:rPr lang="en-US" dirty="0" err="1"/>
              <a:t>controles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Autónomo</a:t>
            </a:r>
            <a:endParaRPr lang="en-US" dirty="0"/>
          </a:p>
          <a:p>
            <a:pPr lvl="1"/>
            <a:r>
              <a:rPr lang="en-US" dirty="0" err="1"/>
              <a:t>Decifra</a:t>
            </a:r>
            <a:r>
              <a:rPr lang="en-US" dirty="0"/>
              <a:t> </a:t>
            </a:r>
            <a:r>
              <a:rPr lang="en-US" dirty="0" err="1"/>
              <a:t>cómo</a:t>
            </a:r>
            <a:r>
              <a:rPr lang="en-US" dirty="0"/>
              <a:t> se </a:t>
            </a:r>
            <a:r>
              <a:rPr lang="en-US" dirty="0" err="1"/>
              <a:t>usan</a:t>
            </a:r>
            <a:r>
              <a:rPr lang="en-US" dirty="0"/>
              <a:t> los encoders de los </a:t>
            </a:r>
            <a:r>
              <a:rPr lang="en-US" dirty="0" err="1"/>
              <a:t>motores</a:t>
            </a:r>
            <a:r>
              <a:rPr lang="en-US" dirty="0"/>
              <a:t>.</a:t>
            </a:r>
          </a:p>
          <a:p>
            <a:pPr lvl="2"/>
            <a:r>
              <a:rPr lang="en-US" dirty="0">
                <a:hlinkClick r:id="rId2"/>
              </a:rPr>
              <a:t>https://ftc-tricks.com/dc-motors/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Da una </a:t>
            </a:r>
            <a:r>
              <a:rPr lang="en-US" dirty="0" err="1"/>
              <a:t>buena</a:t>
            </a:r>
            <a:r>
              <a:rPr lang="en-US" dirty="0"/>
              <a:t> vision de </a:t>
            </a:r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programar</a:t>
            </a:r>
            <a:r>
              <a:rPr lang="en-US" dirty="0"/>
              <a:t> los </a:t>
            </a:r>
            <a:r>
              <a:rPr lang="en-US" dirty="0" err="1"/>
              <a:t>motores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Usa</a:t>
            </a:r>
            <a:r>
              <a:rPr lang="en-US" dirty="0"/>
              <a:t> </a:t>
            </a:r>
            <a:r>
              <a:rPr lang="en-US" dirty="0" err="1"/>
              <a:t>sensores</a:t>
            </a:r>
            <a:endParaRPr lang="en-US" dirty="0"/>
          </a:p>
          <a:p>
            <a:pPr lvl="2"/>
            <a:r>
              <a:rPr lang="en-US" dirty="0"/>
              <a:t>Bueno para </a:t>
            </a:r>
            <a:r>
              <a:rPr lang="en-US" dirty="0" err="1"/>
              <a:t>premios</a:t>
            </a:r>
            <a:r>
              <a:rPr lang="en-US" dirty="0"/>
              <a:t> y robot.</a:t>
            </a:r>
          </a:p>
          <a:p>
            <a:pPr lvl="0"/>
            <a:r>
              <a:rPr lang="en-US" dirty="0"/>
              <a:t>GitHub</a:t>
            </a:r>
          </a:p>
          <a:p>
            <a:pPr lvl="1"/>
            <a:r>
              <a:rPr lang="en-US" dirty="0"/>
              <a:t>Si vas a </a:t>
            </a:r>
            <a:r>
              <a:rPr lang="en-US" dirty="0" err="1"/>
              <a:t>usar</a:t>
            </a:r>
            <a:r>
              <a:rPr lang="en-US" dirty="0"/>
              <a:t> GitHub, </a:t>
            </a:r>
            <a:r>
              <a:rPr lang="en-US" dirty="0" err="1"/>
              <a:t>nuestro</a:t>
            </a:r>
            <a:r>
              <a:rPr lang="en-US" dirty="0"/>
              <a:t> </a:t>
            </a:r>
            <a:r>
              <a:rPr lang="en-US" dirty="0" err="1"/>
              <a:t>consejo</a:t>
            </a:r>
            <a:r>
              <a:rPr lang="en-US" dirty="0"/>
              <a:t> es </a:t>
            </a:r>
            <a:r>
              <a:rPr lang="en-US" dirty="0" err="1"/>
              <a:t>crear</a:t>
            </a:r>
            <a:r>
              <a:rPr lang="en-US" dirty="0"/>
              <a:t> un </a:t>
            </a:r>
            <a:r>
              <a:rPr lang="en-US" dirty="0" err="1"/>
              <a:t>repositorio</a:t>
            </a:r>
            <a:r>
              <a:rPr lang="en-US" dirty="0"/>
              <a:t> de la </a:t>
            </a:r>
            <a:r>
              <a:rPr lang="en-US" dirty="0" err="1"/>
              <a:t>carpeta</a:t>
            </a:r>
            <a:r>
              <a:rPr lang="en-US" dirty="0"/>
              <a:t> </a:t>
            </a:r>
            <a:r>
              <a:rPr lang="en-US" dirty="0" err="1"/>
              <a:t>CódigoDelEquipo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Si no </a:t>
            </a:r>
            <a:r>
              <a:rPr lang="en-US" dirty="0" err="1"/>
              <a:t>sabes</a:t>
            </a:r>
            <a:r>
              <a:rPr lang="en-US" dirty="0"/>
              <a:t> </a:t>
            </a:r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hacer</a:t>
            </a:r>
            <a:r>
              <a:rPr lang="en-US" dirty="0"/>
              <a:t> algo, ¡</a:t>
            </a:r>
            <a:r>
              <a:rPr lang="en-US" dirty="0" err="1"/>
              <a:t>búscalo</a:t>
            </a:r>
            <a:r>
              <a:rPr lang="en-US" dirty="0"/>
              <a:t>! Hay </a:t>
            </a:r>
            <a:r>
              <a:rPr lang="en-US" dirty="0" err="1"/>
              <a:t>muy</a:t>
            </a:r>
            <a:r>
              <a:rPr lang="en-US" dirty="0"/>
              <a:t> </a:t>
            </a:r>
            <a:r>
              <a:rPr lang="en-US" dirty="0" err="1"/>
              <a:t>buenos</a:t>
            </a:r>
            <a:r>
              <a:rPr lang="en-US" dirty="0"/>
              <a:t> </a:t>
            </a:r>
            <a:r>
              <a:rPr lang="en-US" dirty="0" err="1"/>
              <a:t>foros</a:t>
            </a:r>
            <a:r>
              <a:rPr lang="en-US" dirty="0"/>
              <a:t> para FTC.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61FA88-DB25-DB44-9ADA-5F158B941F9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4EF18B-46C6-E340-8963-72079EE18B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142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1E11F-8496-574B-8E97-6890B0926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ym typeface="Audiowide"/>
              </a:rPr>
              <a:t>Diseño</a:t>
            </a:r>
            <a:r>
              <a:rPr lang="en-US" dirty="0">
                <a:sym typeface="Audiowide"/>
              </a:rPr>
              <a:t> del Robot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3591E-F65D-B843-ADE9-38541582C8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 err="1"/>
              <a:t>Estandariza</a:t>
            </a:r>
            <a:r>
              <a:rPr lang="en-US" dirty="0"/>
              <a:t> el hardware</a:t>
            </a:r>
          </a:p>
          <a:p>
            <a:pPr lvl="1"/>
            <a:r>
              <a:rPr lang="en-US" dirty="0" err="1"/>
              <a:t>Minimiza</a:t>
            </a:r>
            <a:r>
              <a:rPr lang="en-US" dirty="0"/>
              <a:t> la </a:t>
            </a:r>
            <a:r>
              <a:rPr lang="en-US" dirty="0" err="1"/>
              <a:t>herramienta</a:t>
            </a:r>
            <a:r>
              <a:rPr lang="en-US" dirty="0"/>
              <a:t> </a:t>
            </a:r>
            <a:r>
              <a:rPr lang="en-US" dirty="0" err="1"/>
              <a:t>necesaria</a:t>
            </a:r>
            <a:r>
              <a:rPr lang="en-US" dirty="0"/>
              <a:t> para </a:t>
            </a:r>
            <a:r>
              <a:rPr lang="en-US" dirty="0" err="1"/>
              <a:t>arreglar</a:t>
            </a:r>
            <a:r>
              <a:rPr lang="en-US" dirty="0"/>
              <a:t> </a:t>
            </a:r>
            <a:r>
              <a:rPr lang="en-US" dirty="0" err="1"/>
              <a:t>problemas</a:t>
            </a:r>
            <a:endParaRPr lang="en-US" dirty="0"/>
          </a:p>
          <a:p>
            <a:pPr lvl="0"/>
            <a:r>
              <a:rPr lang="en-US" dirty="0" err="1"/>
              <a:t>Usa</a:t>
            </a:r>
            <a:r>
              <a:rPr lang="en-US" dirty="0"/>
              <a:t> el off-season (period </a:t>
            </a:r>
            <a:r>
              <a:rPr lang="en-US" dirty="0" err="1"/>
              <a:t>fuera</a:t>
            </a:r>
            <a:r>
              <a:rPr lang="en-US" dirty="0"/>
              <a:t> de </a:t>
            </a:r>
            <a:r>
              <a:rPr lang="en-US" dirty="0" err="1"/>
              <a:t>temporada</a:t>
            </a:r>
            <a:r>
              <a:rPr lang="en-US" dirty="0"/>
              <a:t>) para </a:t>
            </a:r>
            <a:r>
              <a:rPr lang="en-US" dirty="0" err="1"/>
              <a:t>planear</a:t>
            </a:r>
            <a:r>
              <a:rPr lang="en-US" dirty="0"/>
              <a:t> a future.</a:t>
            </a:r>
          </a:p>
          <a:p>
            <a:pPr lvl="1"/>
            <a:r>
              <a:rPr lang="en-US" dirty="0" err="1"/>
              <a:t>Usa</a:t>
            </a:r>
            <a:r>
              <a:rPr lang="en-US" dirty="0"/>
              <a:t> </a:t>
            </a:r>
            <a:r>
              <a:rPr lang="en-US" dirty="0" err="1"/>
              <a:t>proyectos</a:t>
            </a:r>
            <a:r>
              <a:rPr lang="en-US" dirty="0"/>
              <a:t> de off-season para </a:t>
            </a:r>
            <a:r>
              <a:rPr lang="en-US" dirty="0" err="1"/>
              <a:t>aprender</a:t>
            </a:r>
            <a:r>
              <a:rPr lang="en-US" dirty="0"/>
              <a:t> </a:t>
            </a:r>
            <a:r>
              <a:rPr lang="en-US" dirty="0" err="1"/>
              <a:t>nuevas</a:t>
            </a:r>
            <a:r>
              <a:rPr lang="en-US" dirty="0"/>
              <a:t> </a:t>
            </a:r>
            <a:r>
              <a:rPr lang="en-US" dirty="0" err="1"/>
              <a:t>habilidades</a:t>
            </a:r>
            <a:r>
              <a:rPr lang="en-US" dirty="0"/>
              <a:t> y </a:t>
            </a:r>
            <a:r>
              <a:rPr lang="en-US" dirty="0" err="1"/>
              <a:t>probar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Primero </a:t>
            </a:r>
            <a:r>
              <a:rPr lang="en-US" dirty="0" err="1"/>
              <a:t>diseña</a:t>
            </a:r>
            <a:endParaRPr lang="en-US" dirty="0"/>
          </a:p>
          <a:p>
            <a:pPr lvl="1"/>
            <a:r>
              <a:rPr lang="en-US" dirty="0" err="1"/>
              <a:t>Prototipaje</a:t>
            </a:r>
            <a:r>
              <a:rPr lang="en-US" dirty="0"/>
              <a:t> con </a:t>
            </a:r>
            <a:r>
              <a:rPr lang="en-US" dirty="0" err="1"/>
              <a:t>cartón</a:t>
            </a:r>
            <a:endParaRPr lang="en-US" dirty="0"/>
          </a:p>
          <a:p>
            <a:pPr lvl="1"/>
            <a:r>
              <a:rPr lang="en-US" dirty="0" err="1"/>
              <a:t>Usa</a:t>
            </a:r>
            <a:r>
              <a:rPr lang="en-US" dirty="0"/>
              <a:t> CAD a </a:t>
            </a:r>
            <a:r>
              <a:rPr lang="en-US" dirty="0" err="1"/>
              <a:t>tu</a:t>
            </a:r>
            <a:r>
              <a:rPr lang="en-US" dirty="0"/>
              <a:t> </a:t>
            </a:r>
            <a:r>
              <a:rPr lang="en-US" dirty="0" err="1"/>
              <a:t>conveniencia</a:t>
            </a:r>
            <a:r>
              <a:rPr lang="en-US" dirty="0"/>
              <a:t>. </a:t>
            </a:r>
          </a:p>
          <a:p>
            <a:pPr lvl="1"/>
            <a:r>
              <a:rPr lang="en-US" dirty="0" err="1"/>
              <a:t>Comentarios</a:t>
            </a:r>
            <a:r>
              <a:rPr lang="en-US" dirty="0"/>
              <a:t> o </a:t>
            </a:r>
            <a:r>
              <a:rPr lang="en-US" dirty="0" err="1"/>
              <a:t>críticas</a:t>
            </a:r>
            <a:r>
              <a:rPr lang="en-US" dirty="0"/>
              <a:t> al </a:t>
            </a:r>
            <a:r>
              <a:rPr lang="en-US" dirty="0" err="1"/>
              <a:t>diseño</a:t>
            </a:r>
            <a:endParaRPr lang="en-US" dirty="0"/>
          </a:p>
          <a:p>
            <a:pPr lvl="2"/>
            <a:r>
              <a:rPr lang="en-US" dirty="0" err="1"/>
              <a:t>Permite</a:t>
            </a:r>
            <a:r>
              <a:rPr lang="en-US" dirty="0"/>
              <a:t> que </a:t>
            </a:r>
            <a:r>
              <a:rPr lang="en-US" dirty="0" err="1"/>
              <a:t>otros</a:t>
            </a:r>
            <a:r>
              <a:rPr lang="en-US" dirty="0"/>
              <a:t> </a:t>
            </a:r>
            <a:r>
              <a:rPr lang="en-US" dirty="0" err="1"/>
              <a:t>contribuyan</a:t>
            </a:r>
            <a:r>
              <a:rPr lang="en-US" dirty="0"/>
              <a:t> a la idea y el </a:t>
            </a:r>
            <a:r>
              <a:rPr lang="en-US" dirty="0" err="1"/>
              <a:t>prototipajeA</a:t>
            </a:r>
            <a:endParaRPr lang="en-US" dirty="0"/>
          </a:p>
          <a:p>
            <a:pPr lvl="0"/>
            <a:r>
              <a:rPr lang="en-US" dirty="0" err="1"/>
              <a:t>Investiga</a:t>
            </a:r>
            <a:r>
              <a:rPr lang="en-US" dirty="0"/>
              <a:t> para </a:t>
            </a:r>
            <a:r>
              <a:rPr lang="en-US" dirty="0" err="1"/>
              <a:t>descubrir</a:t>
            </a:r>
            <a:r>
              <a:rPr lang="en-US" dirty="0"/>
              <a:t> </a:t>
            </a:r>
            <a:r>
              <a:rPr lang="en-US" dirty="0" err="1"/>
              <a:t>diseños</a:t>
            </a:r>
            <a:r>
              <a:rPr lang="en-US" dirty="0"/>
              <a:t> y </a:t>
            </a:r>
            <a:r>
              <a:rPr lang="en-US" dirty="0" err="1"/>
              <a:t>acelerar</a:t>
            </a:r>
            <a:r>
              <a:rPr lang="en-US" dirty="0"/>
              <a:t> el </a:t>
            </a:r>
            <a:r>
              <a:rPr lang="en-US" dirty="0" err="1"/>
              <a:t>proceso</a:t>
            </a:r>
            <a:r>
              <a:rPr lang="en-US" dirty="0"/>
              <a:t>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15A838-5DD8-DA44-AB69-23124B42EFB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C8AFD3-E3C2-374D-A4C9-3897DE2B8C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881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52116-58D6-A245-8E57-27EE4C3AC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ym typeface="Audiowide"/>
              </a:rPr>
              <a:t>Diseño</a:t>
            </a:r>
            <a:r>
              <a:rPr lang="en-US" dirty="0">
                <a:sym typeface="Audiowide"/>
              </a:rPr>
              <a:t> del Robot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4A007-05D5-6447-903B-6561957917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err="1"/>
              <a:t>Prototipaje</a:t>
            </a:r>
            <a:r>
              <a:rPr lang="en-US" dirty="0"/>
              <a:t> para</a:t>
            </a:r>
          </a:p>
          <a:p>
            <a:pPr lvl="1"/>
            <a:r>
              <a:rPr lang="en-US" dirty="0"/>
              <a:t>Ten </a:t>
            </a:r>
            <a:r>
              <a:rPr lang="en-US" dirty="0" err="1"/>
              <a:t>muchas</a:t>
            </a:r>
            <a:r>
              <a:rPr lang="en-US" dirty="0"/>
              <a:t> ideas </a:t>
            </a:r>
            <a:r>
              <a:rPr lang="en-US" dirty="0" err="1"/>
              <a:t>siendo</a:t>
            </a:r>
            <a:r>
              <a:rPr lang="en-US" dirty="0"/>
              <a:t> </a:t>
            </a:r>
            <a:r>
              <a:rPr lang="en-US" dirty="0" err="1"/>
              <a:t>llevadas</a:t>
            </a:r>
            <a:r>
              <a:rPr lang="en-US" dirty="0"/>
              <a:t> a </a:t>
            </a:r>
            <a:r>
              <a:rPr lang="en-US" dirty="0" err="1"/>
              <a:t>cabo</a:t>
            </a:r>
            <a:r>
              <a:rPr lang="en-US" dirty="0"/>
              <a:t> al </a:t>
            </a:r>
            <a:r>
              <a:rPr lang="en-US" dirty="0" err="1"/>
              <a:t>mismo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Usa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y </a:t>
            </a:r>
            <a:r>
              <a:rPr lang="en-US" dirty="0" err="1"/>
              <a:t>puntajes</a:t>
            </a:r>
            <a:r>
              <a:rPr lang="en-US" dirty="0"/>
              <a:t> para </a:t>
            </a:r>
            <a:r>
              <a:rPr lang="en-US" dirty="0" err="1"/>
              <a:t>comparar</a:t>
            </a:r>
            <a:r>
              <a:rPr lang="en-US" dirty="0"/>
              <a:t> los </a:t>
            </a:r>
            <a:r>
              <a:rPr lang="en-US" dirty="0" err="1"/>
              <a:t>prototipos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Planea</a:t>
            </a:r>
            <a:r>
              <a:rPr lang="en-US" dirty="0"/>
              <a:t> </a:t>
            </a:r>
            <a:r>
              <a:rPr lang="en-US" dirty="0" err="1"/>
              <a:t>donde</a:t>
            </a:r>
            <a:r>
              <a:rPr lang="en-US" dirty="0"/>
              <a:t> </a:t>
            </a:r>
            <a:r>
              <a:rPr lang="en-US" dirty="0" err="1"/>
              <a:t>pondrás</a:t>
            </a:r>
            <a:r>
              <a:rPr lang="en-US" dirty="0"/>
              <a:t> la </a:t>
            </a:r>
            <a:r>
              <a:rPr lang="en-US" dirty="0" err="1"/>
              <a:t>electrónica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CAD. </a:t>
            </a:r>
          </a:p>
          <a:p>
            <a:pPr lvl="0"/>
            <a:r>
              <a:rPr lang="en-US" dirty="0" err="1"/>
              <a:t>Planea</a:t>
            </a:r>
            <a:r>
              <a:rPr lang="en-US" dirty="0"/>
              <a:t> ell </a:t>
            </a:r>
            <a:r>
              <a:rPr lang="en-US" dirty="0" err="1"/>
              <a:t>cableado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CAD.</a:t>
            </a:r>
          </a:p>
          <a:p>
            <a:pPr lvl="1"/>
            <a:r>
              <a:rPr lang="en-US" dirty="0"/>
              <a:t>Extremely important to avoid troubles and disconnects</a:t>
            </a:r>
          </a:p>
          <a:p>
            <a:pPr lvl="0"/>
            <a:r>
              <a:rPr lang="en-US" dirty="0" err="1"/>
              <a:t>Pasen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</a:t>
            </a:r>
            <a:r>
              <a:rPr lang="en-US" dirty="0" err="1"/>
              <a:t>juntos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equipo</a:t>
            </a:r>
            <a:endParaRPr lang="en-US" dirty="0"/>
          </a:p>
          <a:p>
            <a:pPr lvl="1"/>
            <a:r>
              <a:rPr lang="en-US" dirty="0" err="1"/>
              <a:t>Aprendan</a:t>
            </a:r>
            <a:r>
              <a:rPr lang="en-US" dirty="0"/>
              <a:t> </a:t>
            </a:r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uno </a:t>
            </a:r>
            <a:r>
              <a:rPr lang="en-US" dirty="0" err="1"/>
              <a:t>trabaja</a:t>
            </a:r>
            <a:r>
              <a:rPr lang="en-US" dirty="0"/>
              <a:t> y </a:t>
            </a:r>
            <a:r>
              <a:rPr lang="en-US" dirty="0" err="1"/>
              <a:t>forman</a:t>
            </a:r>
            <a:r>
              <a:rPr lang="en-US" dirty="0"/>
              <a:t> ideas </a:t>
            </a:r>
            <a:r>
              <a:rPr lang="en-US" dirty="0" err="1"/>
              <a:t>juntos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Crea</a:t>
            </a:r>
            <a:r>
              <a:rPr lang="en-US" dirty="0"/>
              <a:t> </a:t>
            </a:r>
            <a:r>
              <a:rPr lang="en-US" dirty="0" err="1"/>
              <a:t>prioridades</a:t>
            </a:r>
            <a:r>
              <a:rPr lang="en-US" dirty="0"/>
              <a:t> para que seas </a:t>
            </a:r>
            <a:r>
              <a:rPr lang="en-US" dirty="0" err="1"/>
              <a:t>capaz</a:t>
            </a:r>
            <a:r>
              <a:rPr lang="en-US" dirty="0"/>
              <a:t> de </a:t>
            </a:r>
            <a:r>
              <a:rPr lang="en-US" dirty="0" err="1"/>
              <a:t>realmente</a:t>
            </a:r>
            <a:r>
              <a:rPr lang="en-US" dirty="0"/>
              <a:t> </a:t>
            </a:r>
            <a:r>
              <a:rPr lang="en-US" dirty="0" err="1"/>
              <a:t>construir</a:t>
            </a:r>
            <a:r>
              <a:rPr lang="en-US" dirty="0"/>
              <a:t> un robot </a:t>
            </a:r>
            <a:r>
              <a:rPr lang="en-US" dirty="0" err="1"/>
              <a:t>funcional</a:t>
            </a:r>
            <a:r>
              <a:rPr lang="en-US" dirty="0"/>
              <a:t>. 	</a:t>
            </a:r>
          </a:p>
          <a:p>
            <a:pPr lvl="1"/>
            <a:r>
              <a:rPr lang="en-US" dirty="0"/>
              <a:t>Si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concentras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muchas</a:t>
            </a:r>
            <a:r>
              <a:rPr lang="en-US" dirty="0"/>
              <a:t> </a:t>
            </a:r>
            <a:r>
              <a:rPr lang="en-US" dirty="0" err="1"/>
              <a:t>cosas</a:t>
            </a:r>
            <a:r>
              <a:rPr lang="en-US" dirty="0"/>
              <a:t>, vas a </a:t>
            </a:r>
            <a:r>
              <a:rPr lang="en-US" dirty="0" err="1"/>
              <a:t>terminar</a:t>
            </a:r>
            <a:r>
              <a:rPr lang="en-US" dirty="0"/>
              <a:t> con un robot que se </a:t>
            </a:r>
            <a:r>
              <a:rPr lang="en-US" dirty="0" err="1"/>
              <a:t>suponía</a:t>
            </a:r>
            <a:r>
              <a:rPr lang="en-US" dirty="0"/>
              <a:t> </a:t>
            </a:r>
            <a:r>
              <a:rPr lang="en-US" dirty="0" err="1"/>
              <a:t>iba</a:t>
            </a:r>
            <a:r>
              <a:rPr lang="en-US" dirty="0"/>
              <a:t> a </a:t>
            </a:r>
            <a:r>
              <a:rPr lang="en-US" dirty="0" err="1"/>
              <a:t>hacer</a:t>
            </a:r>
            <a:r>
              <a:rPr lang="en-US" dirty="0"/>
              <a:t> </a:t>
            </a:r>
            <a:r>
              <a:rPr lang="en-US" dirty="0" err="1"/>
              <a:t>mucho</a:t>
            </a:r>
            <a:r>
              <a:rPr lang="en-US" dirty="0"/>
              <a:t>, </a:t>
            </a:r>
            <a:r>
              <a:rPr lang="en-US" dirty="0" err="1"/>
              <a:t>pero</a:t>
            </a:r>
            <a:r>
              <a:rPr lang="en-US" dirty="0"/>
              <a:t> no </a:t>
            </a:r>
            <a:r>
              <a:rPr lang="en-US" dirty="0" err="1"/>
              <a:t>funciona</a:t>
            </a:r>
            <a:r>
              <a:rPr lang="en-US" dirty="0"/>
              <a:t>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90F86-188E-1943-B12E-44AAAD773B7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C1AA8F-5B23-5C42-ADD3-D95FE40C6F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71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352B-03DA-1D49-BF64-ED586FEDC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ym typeface="Audiowide"/>
              </a:rPr>
              <a:t>Construcción</a:t>
            </a:r>
            <a:r>
              <a:rPr lang="en-US" dirty="0">
                <a:sym typeface="Audiowide"/>
              </a:rPr>
              <a:t> del Robot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3044A-DA9A-534D-BE0E-E8146A4775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err="1"/>
              <a:t>Cuida</a:t>
            </a:r>
            <a:r>
              <a:rPr lang="en-US" dirty="0"/>
              <a:t> la </a:t>
            </a:r>
            <a:r>
              <a:rPr lang="en-US" dirty="0" err="1"/>
              <a:t>calidad</a:t>
            </a:r>
            <a:r>
              <a:rPr lang="en-US" dirty="0"/>
              <a:t> </a:t>
            </a:r>
            <a:r>
              <a:rPr lang="en-US" dirty="0" err="1"/>
              <a:t>cuando</a:t>
            </a:r>
            <a:r>
              <a:rPr lang="en-US" dirty="0"/>
              <a:t> </a:t>
            </a:r>
            <a:r>
              <a:rPr lang="en-US" dirty="0" err="1"/>
              <a:t>estés</a:t>
            </a:r>
            <a:r>
              <a:rPr lang="en-US" dirty="0"/>
              <a:t> Armando. </a:t>
            </a:r>
          </a:p>
          <a:p>
            <a:pPr lvl="1"/>
            <a:r>
              <a:rPr lang="en-US" dirty="0"/>
              <a:t>¡</a:t>
            </a:r>
            <a:r>
              <a:rPr lang="en-US" dirty="0" err="1"/>
              <a:t>Sí</a:t>
            </a:r>
            <a:r>
              <a:rPr lang="en-US" dirty="0"/>
              <a:t> </a:t>
            </a:r>
            <a:r>
              <a:rPr lang="en-US" dirty="0" err="1"/>
              <a:t>importa</a:t>
            </a:r>
            <a:r>
              <a:rPr lang="en-US" dirty="0"/>
              <a:t>!</a:t>
            </a:r>
          </a:p>
          <a:p>
            <a:pPr lvl="0"/>
            <a:r>
              <a:rPr lang="en-US" dirty="0" err="1"/>
              <a:t>Usa</a:t>
            </a:r>
            <a:r>
              <a:rPr lang="en-US" dirty="0"/>
              <a:t> hardware </a:t>
            </a:r>
            <a:r>
              <a:rPr lang="en-US" dirty="0" err="1"/>
              <a:t>estandarizado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Ten tornillos y </a:t>
            </a:r>
            <a:r>
              <a:rPr lang="en-US" dirty="0" err="1"/>
              <a:t>tuercas</a:t>
            </a:r>
            <a:r>
              <a:rPr lang="en-US" dirty="0"/>
              <a:t> </a:t>
            </a:r>
            <a:r>
              <a:rPr lang="en-US" dirty="0" err="1"/>
              <a:t>fáciles</a:t>
            </a:r>
            <a:r>
              <a:rPr lang="en-US" dirty="0"/>
              <a:t> de </a:t>
            </a:r>
            <a:r>
              <a:rPr lang="en-US" dirty="0" err="1"/>
              <a:t>encontrar</a:t>
            </a:r>
            <a:r>
              <a:rPr lang="en-US" dirty="0"/>
              <a:t> o acceder. </a:t>
            </a:r>
          </a:p>
          <a:p>
            <a:pPr lvl="1"/>
            <a:r>
              <a:rPr lang="en-US" dirty="0" err="1"/>
              <a:t>Mientras</a:t>
            </a:r>
            <a:r>
              <a:rPr lang="en-US" dirty="0"/>
              <a:t> lo </a:t>
            </a:r>
            <a:r>
              <a:rPr lang="en-US" dirty="0" err="1"/>
              <a:t>estás</a:t>
            </a:r>
            <a:r>
              <a:rPr lang="en-US" dirty="0"/>
              <a:t> </a:t>
            </a:r>
            <a:r>
              <a:rPr lang="en-US" dirty="0" err="1"/>
              <a:t>armando</a:t>
            </a:r>
            <a:r>
              <a:rPr lang="en-US" dirty="0"/>
              <a:t> ten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cuenta</a:t>
            </a:r>
            <a:r>
              <a:rPr lang="en-US" dirty="0"/>
              <a:t> que se </a:t>
            </a:r>
            <a:r>
              <a:rPr lang="en-US" dirty="0" err="1"/>
              <a:t>puedan</a:t>
            </a:r>
            <a:r>
              <a:rPr lang="en-US" dirty="0"/>
              <a:t> </a:t>
            </a:r>
            <a:r>
              <a:rPr lang="en-US" dirty="0" err="1"/>
              <a:t>quitar</a:t>
            </a:r>
            <a:r>
              <a:rPr lang="en-US" dirty="0"/>
              <a:t> </a:t>
            </a:r>
            <a:r>
              <a:rPr lang="en-US" dirty="0" err="1"/>
              <a:t>fácilmente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Usa</a:t>
            </a:r>
            <a:r>
              <a:rPr lang="en-US" dirty="0"/>
              <a:t> la </a:t>
            </a:r>
            <a:r>
              <a:rPr lang="en-US" dirty="0" err="1"/>
              <a:t>herramienta</a:t>
            </a:r>
            <a:r>
              <a:rPr lang="en-US" dirty="0"/>
              <a:t> </a:t>
            </a:r>
            <a:r>
              <a:rPr lang="en-US" dirty="0" err="1"/>
              <a:t>adecuada</a:t>
            </a:r>
            <a:r>
              <a:rPr lang="en-US" dirty="0"/>
              <a:t> para el </a:t>
            </a:r>
            <a:r>
              <a:rPr lang="en-US" dirty="0" err="1"/>
              <a:t>trabajo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Ten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cuenta</a:t>
            </a:r>
            <a:r>
              <a:rPr lang="en-US" dirty="0"/>
              <a:t> que la </a:t>
            </a:r>
            <a:r>
              <a:rPr lang="en-US" dirty="0" err="1"/>
              <a:t>construcción</a:t>
            </a:r>
            <a:r>
              <a:rPr lang="en-US" dirty="0"/>
              <a:t> del robot </a:t>
            </a:r>
            <a:r>
              <a:rPr lang="en-US" dirty="0" err="1"/>
              <a:t>va</a:t>
            </a:r>
            <a:r>
              <a:rPr lang="en-US" dirty="0"/>
              <a:t> a </a:t>
            </a:r>
            <a:r>
              <a:rPr lang="en-US" dirty="0" err="1"/>
              <a:t>tomar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del que </a:t>
            </a:r>
            <a:r>
              <a:rPr lang="en-US" dirty="0" err="1"/>
              <a:t>esperabas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Limpia</a:t>
            </a:r>
            <a:r>
              <a:rPr lang="en-US" dirty="0"/>
              <a:t> </a:t>
            </a:r>
            <a:r>
              <a:rPr lang="en-US" dirty="0" err="1"/>
              <a:t>depués</a:t>
            </a:r>
            <a:r>
              <a:rPr lang="en-US" dirty="0"/>
              <a:t> de que </a:t>
            </a:r>
            <a:r>
              <a:rPr lang="en-US" dirty="0" err="1"/>
              <a:t>tu</a:t>
            </a:r>
            <a:r>
              <a:rPr lang="en-US" dirty="0"/>
              <a:t> </a:t>
            </a:r>
            <a:r>
              <a:rPr lang="en-US" dirty="0" err="1"/>
              <a:t>turno</a:t>
            </a:r>
            <a:r>
              <a:rPr lang="en-US" dirty="0"/>
              <a:t> de </a:t>
            </a:r>
            <a:r>
              <a:rPr lang="en-US" dirty="0" err="1"/>
              <a:t>armar</a:t>
            </a:r>
            <a:r>
              <a:rPr lang="en-US" dirty="0"/>
              <a:t> para que sea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fácil</a:t>
            </a:r>
            <a:r>
              <a:rPr lang="en-US" dirty="0"/>
              <a:t> </a:t>
            </a:r>
            <a:r>
              <a:rPr lang="en-US" dirty="0" err="1"/>
              <a:t>encontrar</a:t>
            </a:r>
            <a:r>
              <a:rPr lang="en-US" dirty="0"/>
              <a:t> las </a:t>
            </a:r>
            <a:r>
              <a:rPr lang="en-US" dirty="0" err="1"/>
              <a:t>cosas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siguiente</a:t>
            </a:r>
            <a:r>
              <a:rPr lang="en-US" dirty="0"/>
              <a:t> junta. </a:t>
            </a:r>
          </a:p>
          <a:p>
            <a:pPr lvl="0"/>
            <a:r>
              <a:rPr lang="en-US" dirty="0"/>
              <a:t>Ten un </a:t>
            </a:r>
            <a:r>
              <a:rPr lang="en-US" dirty="0" err="1"/>
              <a:t>área</a:t>
            </a:r>
            <a:r>
              <a:rPr lang="en-US" dirty="0"/>
              <a:t> de </a:t>
            </a:r>
            <a:r>
              <a:rPr lang="en-US" dirty="0" err="1"/>
              <a:t>trabajo</a:t>
            </a:r>
            <a:r>
              <a:rPr lang="en-US" dirty="0"/>
              <a:t> </a:t>
            </a:r>
            <a:r>
              <a:rPr lang="en-US" dirty="0" err="1"/>
              <a:t>limpia</a:t>
            </a:r>
            <a:r>
              <a:rPr lang="en-US" dirty="0"/>
              <a:t>, un </a:t>
            </a:r>
            <a:r>
              <a:rPr lang="en-US" dirty="0" err="1"/>
              <a:t>área</a:t>
            </a:r>
            <a:r>
              <a:rPr lang="en-US" dirty="0"/>
              <a:t> para </a:t>
            </a:r>
            <a:r>
              <a:rPr lang="en-US" dirty="0" err="1"/>
              <a:t>trabajar</a:t>
            </a:r>
            <a:r>
              <a:rPr lang="en-US" dirty="0"/>
              <a:t> y </a:t>
            </a:r>
            <a:r>
              <a:rPr lang="en-US" dirty="0" err="1"/>
              <a:t>guardar</a:t>
            </a:r>
            <a:r>
              <a:rPr lang="en-US" dirty="0"/>
              <a:t> multiples ideas.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D84729-8E85-8A42-B156-F3E0F97E0E9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489538-861F-6847-80BF-A35A6F1DF0E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858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C0D1A-B857-1249-AE30-543FB589F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ym typeface="Audiowide"/>
              </a:rPr>
              <a:t>Sistemas</a:t>
            </a:r>
            <a:r>
              <a:rPr lang="en-US" dirty="0">
                <a:sym typeface="Audiowide"/>
              </a:rPr>
              <a:t> </a:t>
            </a:r>
            <a:r>
              <a:rPr lang="en-US" dirty="0" err="1">
                <a:sym typeface="Audiowide"/>
              </a:rPr>
              <a:t>Ingenieriles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A5CBD-A121-3544-8EB8-C164837052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 err="1"/>
              <a:t>Decifra</a:t>
            </a:r>
            <a:r>
              <a:rPr lang="en-US" dirty="0"/>
              <a:t> lo que </a:t>
            </a:r>
            <a:r>
              <a:rPr lang="en-US" dirty="0" err="1"/>
              <a:t>necesita</a:t>
            </a:r>
            <a:r>
              <a:rPr lang="en-US" dirty="0"/>
              <a:t> ser </a:t>
            </a:r>
            <a:r>
              <a:rPr lang="en-US" dirty="0" err="1"/>
              <a:t>arreglado</a:t>
            </a:r>
            <a:r>
              <a:rPr lang="en-US" dirty="0"/>
              <a:t> antes de que no </a:t>
            </a:r>
            <a:r>
              <a:rPr lang="en-US" dirty="0" err="1"/>
              <a:t>funcione</a:t>
            </a:r>
            <a:r>
              <a:rPr lang="en-US" dirty="0"/>
              <a:t>.  </a:t>
            </a:r>
          </a:p>
          <a:p>
            <a:pPr lvl="1"/>
            <a:r>
              <a:rPr lang="en-US" dirty="0" err="1"/>
              <a:t>Falla</a:t>
            </a:r>
            <a:r>
              <a:rPr lang="en-US" dirty="0"/>
              <a:t> </a:t>
            </a:r>
            <a:r>
              <a:rPr lang="en-US" dirty="0" err="1"/>
              <a:t>rápido</a:t>
            </a:r>
            <a:r>
              <a:rPr lang="en-US" dirty="0"/>
              <a:t>, </a:t>
            </a:r>
            <a:r>
              <a:rPr lang="en-US" dirty="0" err="1"/>
              <a:t>analiza</a:t>
            </a:r>
            <a:r>
              <a:rPr lang="en-US" dirty="0"/>
              <a:t> 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ma y </a:t>
            </a:r>
            <a:r>
              <a:rPr lang="en-US" dirty="0" err="1"/>
              <a:t>cambialo</a:t>
            </a:r>
            <a:r>
              <a:rPr lang="en-US" dirty="0"/>
              <a:t> </a:t>
            </a:r>
            <a:r>
              <a:rPr lang="en-US" dirty="0" err="1"/>
              <a:t>rápido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Establece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para que </a:t>
            </a:r>
            <a:r>
              <a:rPr lang="en-US" dirty="0" err="1"/>
              <a:t>estés</a:t>
            </a:r>
            <a:r>
              <a:rPr lang="en-US" dirty="0"/>
              <a:t> </a:t>
            </a:r>
            <a:r>
              <a:rPr lang="en-US" dirty="0" err="1"/>
              <a:t>preparado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Ten plan B,C, y D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caso</a:t>
            </a:r>
            <a:r>
              <a:rPr lang="en-US" dirty="0"/>
              <a:t> de que A </a:t>
            </a:r>
            <a:r>
              <a:rPr lang="en-US" dirty="0" err="1"/>
              <a:t>falle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No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olvides</a:t>
            </a:r>
            <a:r>
              <a:rPr lang="en-US" dirty="0"/>
              <a:t> de </a:t>
            </a:r>
            <a:r>
              <a:rPr lang="en-US" dirty="0" err="1"/>
              <a:t>volver</a:t>
            </a:r>
            <a:r>
              <a:rPr lang="en-US" dirty="0"/>
              <a:t> a </a:t>
            </a:r>
            <a:r>
              <a:rPr lang="en-US" dirty="0" err="1"/>
              <a:t>conectar</a:t>
            </a:r>
            <a:r>
              <a:rPr lang="en-US" dirty="0"/>
              <a:t> los cables de las </a:t>
            </a:r>
            <a:r>
              <a:rPr lang="en-US" dirty="0" err="1"/>
              <a:t>cosas</a:t>
            </a:r>
            <a:r>
              <a:rPr lang="en-US" dirty="0"/>
              <a:t> </a:t>
            </a:r>
            <a:r>
              <a:rPr lang="en-US" dirty="0" err="1"/>
              <a:t>después</a:t>
            </a:r>
            <a:r>
              <a:rPr lang="en-US" dirty="0"/>
              <a:t> de </a:t>
            </a:r>
            <a:r>
              <a:rPr lang="en-US" dirty="0" err="1"/>
              <a:t>arreglarlas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Planea</a:t>
            </a:r>
            <a:r>
              <a:rPr lang="en-US" dirty="0"/>
              <a:t> el future </a:t>
            </a:r>
            <a:r>
              <a:rPr lang="en-US" dirty="0" err="1"/>
              <a:t>cableado</a:t>
            </a:r>
            <a:r>
              <a:rPr lang="en-US" dirty="0"/>
              <a:t> y </a:t>
            </a:r>
            <a:r>
              <a:rPr lang="en-US" dirty="0" err="1"/>
              <a:t>minimiza</a:t>
            </a:r>
            <a:r>
              <a:rPr lang="en-US" dirty="0"/>
              <a:t> las </a:t>
            </a:r>
            <a:r>
              <a:rPr lang="en-US" dirty="0" err="1"/>
              <a:t>conecciones</a:t>
            </a:r>
            <a:r>
              <a:rPr lang="en-US" dirty="0"/>
              <a:t>. </a:t>
            </a:r>
          </a:p>
          <a:p>
            <a:pPr lvl="2"/>
            <a:r>
              <a:rPr lang="en-US" dirty="0"/>
              <a:t>Entre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conecciones</a:t>
            </a:r>
            <a:r>
              <a:rPr lang="en-US" dirty="0"/>
              <a:t>,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lugares</a:t>
            </a:r>
            <a:r>
              <a:rPr lang="en-US" dirty="0"/>
              <a:t> para que se </a:t>
            </a:r>
            <a:r>
              <a:rPr lang="en-US" dirty="0" err="1"/>
              <a:t>desconecte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Pilas</a:t>
            </a:r>
            <a:r>
              <a:rPr lang="en-US" dirty="0"/>
              <a:t> </a:t>
            </a:r>
            <a:r>
              <a:rPr lang="en-US" dirty="0" err="1"/>
              <a:t>completamente</a:t>
            </a:r>
            <a:r>
              <a:rPr lang="en-US" dirty="0"/>
              <a:t> </a:t>
            </a:r>
            <a:r>
              <a:rPr lang="en-US" dirty="0" err="1"/>
              <a:t>cargadas</a:t>
            </a:r>
            <a:r>
              <a:rPr lang="en-US" dirty="0"/>
              <a:t> son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importantes</a:t>
            </a:r>
            <a:r>
              <a:rPr lang="en-US" dirty="0"/>
              <a:t> de lo que </a:t>
            </a:r>
            <a:r>
              <a:rPr lang="en-US" dirty="0" err="1"/>
              <a:t>crees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Cambia las </a:t>
            </a:r>
            <a:r>
              <a:rPr lang="en-US" dirty="0" err="1"/>
              <a:t>pilas</a:t>
            </a:r>
            <a:r>
              <a:rPr lang="en-US" dirty="0"/>
              <a:t> </a:t>
            </a:r>
            <a:r>
              <a:rPr lang="en-US" dirty="0" err="1"/>
              <a:t>frecuentemente</a:t>
            </a:r>
            <a:r>
              <a:rPr lang="en-US" dirty="0"/>
              <a:t>, los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corren</a:t>
            </a:r>
            <a:r>
              <a:rPr lang="en-US" dirty="0"/>
              <a:t> </a:t>
            </a:r>
            <a:r>
              <a:rPr lang="en-US" dirty="0" err="1"/>
              <a:t>diferente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base a la </a:t>
            </a:r>
            <a:r>
              <a:rPr lang="en-US" dirty="0" err="1"/>
              <a:t>energía</a:t>
            </a:r>
            <a:r>
              <a:rPr lang="en-US" dirty="0"/>
              <a:t> de la pila (</a:t>
            </a:r>
            <a:r>
              <a:rPr lang="en-US" dirty="0" err="1"/>
              <a:t>en</a:t>
            </a:r>
            <a:r>
              <a:rPr lang="en-US" dirty="0"/>
              <a:t> especial los </a:t>
            </a:r>
            <a:r>
              <a:rPr lang="en-US" dirty="0" err="1"/>
              <a:t>motores</a:t>
            </a:r>
            <a:r>
              <a:rPr lang="en-US" dirty="0"/>
              <a:t>). </a:t>
            </a:r>
          </a:p>
          <a:p>
            <a:pPr lvl="0"/>
            <a:r>
              <a:rPr lang="en-US" dirty="0" err="1"/>
              <a:t>Trabajen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equipo</a:t>
            </a:r>
            <a:r>
              <a:rPr lang="en-US" dirty="0"/>
              <a:t> para </a:t>
            </a:r>
            <a:r>
              <a:rPr lang="en-US" dirty="0" err="1"/>
              <a:t>seguir</a:t>
            </a:r>
            <a:r>
              <a:rPr lang="en-US" dirty="0"/>
              <a:t> con los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funcionando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¡</a:t>
            </a:r>
            <a:r>
              <a:rPr lang="en-US" dirty="0" err="1"/>
              <a:t>Conoce</a:t>
            </a:r>
            <a:r>
              <a:rPr lang="en-US" dirty="0"/>
              <a:t> a </a:t>
            </a:r>
            <a:r>
              <a:rPr lang="en-US" dirty="0" err="1"/>
              <a:t>tu</a:t>
            </a:r>
            <a:r>
              <a:rPr lang="en-US" dirty="0"/>
              <a:t> robot!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5C81F-BF93-9048-8059-EFE362D74FD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3F05DF-4746-C24F-B0A2-3A2793E2C4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34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52228-5A13-F94F-9E91-C3DB1CE21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¡</a:t>
            </a:r>
            <a:r>
              <a:rPr lang="en-US" dirty="0" err="1">
                <a:sym typeface="Audiowide"/>
              </a:rPr>
              <a:t>Usa</a:t>
            </a:r>
            <a:r>
              <a:rPr lang="en-US" dirty="0">
                <a:sym typeface="Audiowide"/>
              </a:rPr>
              <a:t> el Off-Season!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4744D-670D-8045-B70B-0AD18C177E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lvl="0"/>
            <a:r>
              <a:rPr lang="en-US" dirty="0"/>
              <a:t>El off-season (</a:t>
            </a:r>
            <a:r>
              <a:rPr lang="en-US" dirty="0" err="1"/>
              <a:t>periodo</a:t>
            </a:r>
            <a:r>
              <a:rPr lang="en-US" dirty="0"/>
              <a:t> </a:t>
            </a:r>
            <a:r>
              <a:rPr lang="en-US" dirty="0" err="1"/>
              <a:t>después</a:t>
            </a:r>
            <a:r>
              <a:rPr lang="en-US" dirty="0"/>
              <a:t> de </a:t>
            </a:r>
            <a:r>
              <a:rPr lang="en-US" dirty="0" err="1"/>
              <a:t>temporada</a:t>
            </a:r>
            <a:r>
              <a:rPr lang="en-US" dirty="0"/>
              <a:t>) es un </a:t>
            </a:r>
            <a:r>
              <a:rPr lang="en-US" dirty="0" err="1"/>
              <a:t>buen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para </a:t>
            </a:r>
            <a:r>
              <a:rPr lang="en-US" dirty="0" err="1"/>
              <a:t>construir</a:t>
            </a:r>
            <a:r>
              <a:rPr lang="en-US" dirty="0"/>
              <a:t> el </a:t>
            </a:r>
            <a:r>
              <a:rPr lang="en-US" dirty="0" err="1"/>
              <a:t>equipo</a:t>
            </a:r>
            <a:r>
              <a:rPr lang="en-US" dirty="0"/>
              <a:t> y saber que </a:t>
            </a:r>
            <a:r>
              <a:rPr lang="en-US" dirty="0" err="1"/>
              <a:t>procede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Unión de </a:t>
            </a:r>
            <a:r>
              <a:rPr lang="en-US" dirty="0" err="1"/>
              <a:t>equipo</a:t>
            </a:r>
            <a:r>
              <a:rPr lang="en-US" dirty="0"/>
              <a:t>, </a:t>
            </a:r>
            <a:r>
              <a:rPr lang="en-US" dirty="0" err="1"/>
              <a:t>ayuda</a:t>
            </a:r>
            <a:r>
              <a:rPr lang="en-US" dirty="0"/>
              <a:t> </a:t>
            </a:r>
            <a:r>
              <a:rPr lang="en-US" dirty="0" err="1"/>
              <a:t>comunitaria</a:t>
            </a:r>
            <a:r>
              <a:rPr lang="en-US" dirty="0"/>
              <a:t>, </a:t>
            </a:r>
            <a:r>
              <a:rPr lang="en-US" dirty="0" err="1"/>
              <a:t>prácticas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Las </a:t>
            </a:r>
            <a:r>
              <a:rPr lang="en-US" dirty="0" err="1"/>
              <a:t>tres</a:t>
            </a:r>
            <a:r>
              <a:rPr lang="en-US" dirty="0"/>
              <a:t> principals </a:t>
            </a:r>
            <a:r>
              <a:rPr lang="en-US" dirty="0" err="1"/>
              <a:t>maneras</a:t>
            </a:r>
            <a:r>
              <a:rPr lang="en-US" dirty="0"/>
              <a:t> de </a:t>
            </a:r>
            <a:r>
              <a:rPr lang="en-US" dirty="0" err="1"/>
              <a:t>usar</a:t>
            </a:r>
            <a:r>
              <a:rPr lang="en-US" dirty="0"/>
              <a:t> el off-season: 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planeación</a:t>
            </a:r>
            <a:r>
              <a:rPr lang="en-US" dirty="0"/>
              <a:t> del </a:t>
            </a:r>
            <a:r>
              <a:rPr lang="en-US" dirty="0" err="1"/>
              <a:t>equipo</a:t>
            </a:r>
            <a:endParaRPr lang="en-US" dirty="0"/>
          </a:p>
          <a:p>
            <a:pPr lvl="1"/>
            <a:r>
              <a:rPr lang="en-US" dirty="0" err="1"/>
              <a:t>ayuda</a:t>
            </a:r>
            <a:r>
              <a:rPr lang="en-US" dirty="0"/>
              <a:t> </a:t>
            </a:r>
            <a:r>
              <a:rPr lang="en-US" dirty="0" err="1"/>
              <a:t>comunitaria</a:t>
            </a:r>
            <a:endParaRPr lang="en-US" dirty="0"/>
          </a:p>
          <a:p>
            <a:pPr lvl="1"/>
            <a:r>
              <a:rPr lang="en-US" dirty="0" err="1"/>
              <a:t>construcción</a:t>
            </a:r>
            <a:r>
              <a:rPr lang="en-US" dirty="0"/>
              <a:t> de un </a:t>
            </a:r>
            <a:r>
              <a:rPr lang="en-US" dirty="0" err="1"/>
              <a:t>proyecto</a:t>
            </a:r>
            <a:r>
              <a:rPr lang="en-US" dirty="0"/>
              <a:t> </a:t>
            </a:r>
            <a:r>
              <a:rPr lang="en-US" dirty="0" err="1"/>
              <a:t>paralelo</a:t>
            </a:r>
            <a:endParaRPr lang="en-US" dirty="0"/>
          </a:p>
          <a:p>
            <a:pPr lvl="0"/>
            <a:r>
              <a:rPr lang="en-US" dirty="0" err="1"/>
              <a:t>Planeación</a:t>
            </a:r>
            <a:r>
              <a:rPr lang="en-US" dirty="0"/>
              <a:t> del Off-season</a:t>
            </a:r>
          </a:p>
          <a:p>
            <a:pPr lvl="1"/>
            <a:r>
              <a:rPr lang="en-US" dirty="0" err="1"/>
              <a:t>Analiza</a:t>
            </a:r>
            <a:r>
              <a:rPr lang="en-US" dirty="0"/>
              <a:t> lo que no </a:t>
            </a:r>
            <a:r>
              <a:rPr lang="en-US" dirty="0" err="1"/>
              <a:t>funcionó</a:t>
            </a:r>
            <a:r>
              <a:rPr lang="en-US" dirty="0"/>
              <a:t> la </a:t>
            </a:r>
            <a:r>
              <a:rPr lang="en-US" dirty="0" err="1"/>
              <a:t>temporada</a:t>
            </a:r>
            <a:r>
              <a:rPr lang="en-US" dirty="0"/>
              <a:t> </a:t>
            </a:r>
            <a:r>
              <a:rPr lang="en-US" dirty="0" err="1"/>
              <a:t>pasada</a:t>
            </a:r>
            <a:r>
              <a:rPr lang="en-US" dirty="0"/>
              <a:t> y </a:t>
            </a:r>
            <a:r>
              <a:rPr lang="en-US" dirty="0" err="1"/>
              <a:t>diseña</a:t>
            </a:r>
            <a:r>
              <a:rPr lang="en-US" dirty="0"/>
              <a:t> </a:t>
            </a:r>
            <a:r>
              <a:rPr lang="en-US" dirty="0" err="1"/>
              <a:t>maneras</a:t>
            </a:r>
            <a:r>
              <a:rPr lang="en-US" dirty="0"/>
              <a:t> de </a:t>
            </a:r>
            <a:r>
              <a:rPr lang="en-US" dirty="0" err="1"/>
              <a:t>sobrellevar</a:t>
            </a:r>
            <a:r>
              <a:rPr lang="en-US" dirty="0"/>
              <a:t> los </a:t>
            </a:r>
            <a:r>
              <a:rPr lang="en-US" dirty="0" err="1"/>
              <a:t>problemas</a:t>
            </a:r>
            <a:r>
              <a:rPr lang="en-US" dirty="0"/>
              <a:t>. </a:t>
            </a:r>
          </a:p>
          <a:p>
            <a:pPr lvl="1"/>
            <a:r>
              <a:rPr lang="en-US" dirty="0" err="1"/>
              <a:t>Crea</a:t>
            </a:r>
            <a:r>
              <a:rPr lang="en-US" dirty="0"/>
              <a:t> una </a:t>
            </a:r>
            <a:r>
              <a:rPr lang="en-US" dirty="0" err="1"/>
              <a:t>estructura</a:t>
            </a:r>
            <a:r>
              <a:rPr lang="en-US" dirty="0"/>
              <a:t> y </a:t>
            </a:r>
            <a:r>
              <a:rPr lang="en-US" dirty="0" err="1"/>
              <a:t>estrategia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adelanto</a:t>
            </a:r>
            <a:endParaRPr lang="en-US" dirty="0"/>
          </a:p>
          <a:p>
            <a:pPr lvl="0"/>
            <a:r>
              <a:rPr lang="en-US" dirty="0" err="1"/>
              <a:t>Ayuda</a:t>
            </a:r>
            <a:r>
              <a:rPr lang="en-US" dirty="0"/>
              <a:t> </a:t>
            </a:r>
            <a:r>
              <a:rPr lang="en-US" dirty="0" err="1"/>
              <a:t>comunitaria</a:t>
            </a:r>
            <a:endParaRPr lang="en-US" dirty="0"/>
          </a:p>
          <a:p>
            <a:pPr lvl="1"/>
            <a:r>
              <a:rPr lang="en-US" dirty="0" err="1"/>
              <a:t>Encuentra</a:t>
            </a:r>
            <a:r>
              <a:rPr lang="en-US" dirty="0"/>
              <a:t> </a:t>
            </a:r>
            <a:r>
              <a:rPr lang="en-US" dirty="0" err="1"/>
              <a:t>eventos</a:t>
            </a:r>
            <a:r>
              <a:rPr lang="en-US" dirty="0"/>
              <a:t> locales </a:t>
            </a:r>
            <a:r>
              <a:rPr lang="en-US" dirty="0" err="1"/>
              <a:t>en</a:t>
            </a:r>
            <a:r>
              <a:rPr lang="en-US" dirty="0"/>
              <a:t> los que </a:t>
            </a:r>
            <a:r>
              <a:rPr lang="en-US" dirty="0" err="1"/>
              <a:t>puedas</a:t>
            </a:r>
            <a:r>
              <a:rPr lang="en-US" dirty="0"/>
              <a:t> </a:t>
            </a:r>
            <a:r>
              <a:rPr lang="en-US" dirty="0" err="1"/>
              <a:t>compartir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FIRST y </a:t>
            </a:r>
            <a:r>
              <a:rPr lang="en-US" dirty="0" err="1"/>
              <a:t>demuestrar</a:t>
            </a:r>
            <a:r>
              <a:rPr lang="en-US" dirty="0"/>
              <a:t> </a:t>
            </a:r>
            <a:r>
              <a:rPr lang="en-US" dirty="0" err="1"/>
              <a:t>tus</a:t>
            </a:r>
            <a:r>
              <a:rPr lang="en-US" dirty="0"/>
              <a:t> robots. </a:t>
            </a:r>
          </a:p>
          <a:p>
            <a:pPr lvl="1"/>
            <a:r>
              <a:rPr lang="en-US" dirty="0" err="1"/>
              <a:t>Ayuda</a:t>
            </a:r>
            <a:r>
              <a:rPr lang="en-US" dirty="0"/>
              <a:t> a </a:t>
            </a:r>
            <a:r>
              <a:rPr lang="en-US" dirty="0" err="1"/>
              <a:t>otros</a:t>
            </a:r>
            <a:r>
              <a:rPr lang="en-US" dirty="0"/>
              <a:t> que </a:t>
            </a:r>
            <a:r>
              <a:rPr lang="en-US" dirty="0" err="1"/>
              <a:t>esté</a:t>
            </a:r>
            <a:r>
              <a:rPr lang="en-US" dirty="0"/>
              <a:t> </a:t>
            </a:r>
            <a:r>
              <a:rPr lang="en-US" dirty="0" err="1"/>
              <a:t>considerando</a:t>
            </a:r>
            <a:r>
              <a:rPr lang="en-US" dirty="0"/>
              <a:t> </a:t>
            </a:r>
            <a:r>
              <a:rPr lang="en-US" dirty="0" err="1"/>
              <a:t>empezar</a:t>
            </a:r>
            <a:r>
              <a:rPr lang="en-US" dirty="0"/>
              <a:t> un </a:t>
            </a:r>
            <a:r>
              <a:rPr lang="en-US" dirty="0" err="1"/>
              <a:t>equipo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Proyectos</a:t>
            </a:r>
            <a:r>
              <a:rPr lang="en-US" dirty="0"/>
              <a:t> </a:t>
            </a:r>
            <a:r>
              <a:rPr lang="en-US" dirty="0" err="1"/>
              <a:t>paralelos</a:t>
            </a:r>
            <a:endParaRPr lang="en-US" dirty="0"/>
          </a:p>
          <a:p>
            <a:pPr lvl="1"/>
            <a:r>
              <a:rPr lang="en-US" dirty="0" err="1"/>
              <a:t>Encuentra</a:t>
            </a:r>
            <a:r>
              <a:rPr lang="en-US" dirty="0"/>
              <a:t> algo </a:t>
            </a:r>
            <a:r>
              <a:rPr lang="en-US" dirty="0" err="1"/>
              <a:t>divertido</a:t>
            </a:r>
            <a:r>
              <a:rPr lang="en-US" dirty="0"/>
              <a:t> de </a:t>
            </a:r>
            <a:r>
              <a:rPr lang="en-US" dirty="0" err="1"/>
              <a:t>hacer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Estos</a:t>
            </a:r>
            <a:r>
              <a:rPr lang="en-US" dirty="0"/>
              <a:t> </a:t>
            </a:r>
            <a:r>
              <a:rPr lang="en-US" dirty="0" err="1"/>
              <a:t>ayudan</a:t>
            </a:r>
            <a:r>
              <a:rPr lang="en-US" dirty="0"/>
              <a:t> a </a:t>
            </a:r>
            <a:r>
              <a:rPr lang="en-US" dirty="0" err="1"/>
              <a:t>descubrir</a:t>
            </a:r>
            <a:r>
              <a:rPr lang="en-US" dirty="0"/>
              <a:t> 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necesita</a:t>
            </a:r>
            <a:r>
              <a:rPr lang="en-US" dirty="0"/>
              <a:t> </a:t>
            </a:r>
            <a:r>
              <a:rPr lang="en-US" dirty="0" err="1"/>
              <a:t>planeación</a:t>
            </a:r>
            <a:r>
              <a:rPr lang="en-US" dirty="0"/>
              <a:t> previa a la </a:t>
            </a:r>
            <a:r>
              <a:rPr lang="en-US" dirty="0" err="1"/>
              <a:t>temporada</a:t>
            </a:r>
            <a:r>
              <a:rPr lang="en-US" dirty="0"/>
              <a:t>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8ED80-9A85-374B-84AE-0A414F04837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08B1C8-69DE-2146-A0E9-A920DCC6D5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84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4990F-7FFA-0547-915B-C590836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ym typeface="Audiowide"/>
              </a:rPr>
              <a:t>Cosas</a:t>
            </a:r>
            <a:r>
              <a:rPr lang="en-US" dirty="0">
                <a:sym typeface="Audiowide"/>
              </a:rPr>
              <a:t> que </a:t>
            </a:r>
            <a:r>
              <a:rPr lang="en-US" dirty="0" err="1">
                <a:sym typeface="Audiowide"/>
              </a:rPr>
              <a:t>debes</a:t>
            </a:r>
            <a:r>
              <a:rPr lang="en-US" dirty="0">
                <a:sym typeface="Audiowide"/>
              </a:rPr>
              <a:t> </a:t>
            </a:r>
            <a:r>
              <a:rPr lang="en-US" dirty="0" err="1">
                <a:sym typeface="Audiowide"/>
              </a:rPr>
              <a:t>hacer</a:t>
            </a:r>
            <a:r>
              <a:rPr lang="en-US" dirty="0">
                <a:sym typeface="Audiowide"/>
              </a:rPr>
              <a:t>/saber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C8EF6-6B54-2C4A-AF9A-3BBCA328AE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lvl="0" indent="-457200">
              <a:buFont typeface="+mj-lt"/>
              <a:buAutoNum type="arabicPeriod"/>
            </a:pPr>
            <a:r>
              <a:rPr lang="en-US" dirty="0"/>
              <a:t>Ten </a:t>
            </a:r>
            <a:r>
              <a:rPr lang="en-US" dirty="0" err="1"/>
              <a:t>metas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equipo</a:t>
            </a:r>
            <a:endParaRPr lang="en-US" dirty="0"/>
          </a:p>
          <a:p>
            <a:pPr lvl="1"/>
            <a:r>
              <a:rPr lang="en-US" dirty="0"/>
              <a:t>Como </a:t>
            </a:r>
            <a:r>
              <a:rPr lang="en-US" dirty="0" err="1"/>
              <a:t>equipo</a:t>
            </a:r>
            <a:r>
              <a:rPr lang="en-US" dirty="0"/>
              <a:t>, e </a:t>
            </a:r>
            <a:r>
              <a:rPr lang="en-US" dirty="0" err="1"/>
              <a:t>individuales</a:t>
            </a:r>
            <a:r>
              <a:rPr lang="en-US" dirty="0"/>
              <a:t> </a:t>
            </a:r>
          </a:p>
          <a:p>
            <a:pPr marL="571500" lvl="0" indent="-457200">
              <a:buFont typeface="+mj-lt"/>
              <a:buAutoNum type="arabicPeriod"/>
            </a:pPr>
            <a:r>
              <a:rPr lang="en-US" dirty="0" err="1"/>
              <a:t>Establece</a:t>
            </a:r>
            <a:r>
              <a:rPr lang="en-US" dirty="0"/>
              <a:t> una </a:t>
            </a:r>
            <a:r>
              <a:rPr lang="en-US" dirty="0" err="1"/>
              <a:t>línea</a:t>
            </a:r>
            <a:r>
              <a:rPr lang="en-US" dirty="0"/>
              <a:t> del </a:t>
            </a:r>
            <a:r>
              <a:rPr lang="en-US" dirty="0" err="1"/>
              <a:t>tiempo</a:t>
            </a:r>
            <a:r>
              <a:rPr lang="en-US" dirty="0"/>
              <a:t> de </a:t>
            </a:r>
            <a:r>
              <a:rPr lang="en-US" dirty="0" err="1"/>
              <a:t>cuando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fases</a:t>
            </a:r>
            <a:r>
              <a:rPr lang="en-US" dirty="0"/>
              <a:t> </a:t>
            </a:r>
            <a:r>
              <a:rPr lang="en-US" dirty="0" err="1"/>
              <a:t>deben</a:t>
            </a:r>
            <a:r>
              <a:rPr lang="en-US" dirty="0"/>
              <a:t> ser </a:t>
            </a:r>
            <a:r>
              <a:rPr lang="en-US" dirty="0" err="1"/>
              <a:t>completadas</a:t>
            </a:r>
            <a:endParaRPr lang="en-US" dirty="0"/>
          </a:p>
          <a:p>
            <a:pPr lvl="1"/>
            <a:r>
              <a:rPr lang="en-US" dirty="0" err="1"/>
              <a:t>Planea</a:t>
            </a:r>
            <a:r>
              <a:rPr lang="en-US" dirty="0"/>
              <a:t> a future y </a:t>
            </a:r>
            <a:r>
              <a:rPr lang="en-US" dirty="0" err="1"/>
              <a:t>deja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tiempo</a:t>
            </a:r>
            <a:r>
              <a:rPr lang="en-US" dirty="0"/>
              <a:t> del que </a:t>
            </a:r>
            <a:r>
              <a:rPr lang="en-US" dirty="0" err="1"/>
              <a:t>crees</a:t>
            </a:r>
            <a:r>
              <a:rPr lang="en-US" dirty="0"/>
              <a:t> </a:t>
            </a:r>
            <a:r>
              <a:rPr lang="en-US" dirty="0" err="1"/>
              <a:t>necesario</a:t>
            </a:r>
            <a:r>
              <a:rPr lang="en-US" dirty="0"/>
              <a:t> </a:t>
            </a:r>
          </a:p>
          <a:p>
            <a:pPr marL="571500" lvl="0" indent="-457200">
              <a:buFont typeface="+mj-lt"/>
              <a:buAutoNum type="arabicPeriod"/>
            </a:pPr>
            <a:r>
              <a:rPr lang="en-US" dirty="0" err="1"/>
              <a:t>Comunícate</a:t>
            </a:r>
            <a:r>
              <a:rPr lang="en-US" dirty="0"/>
              <a:t> con </a:t>
            </a:r>
            <a:r>
              <a:rPr lang="en-US" dirty="0" err="1"/>
              <a:t>tu</a:t>
            </a:r>
            <a:r>
              <a:rPr lang="en-US" dirty="0"/>
              <a:t> </a:t>
            </a:r>
            <a:r>
              <a:rPr lang="en-US" dirty="0" err="1"/>
              <a:t>equipo</a:t>
            </a:r>
            <a:r>
              <a:rPr lang="en-US" dirty="0"/>
              <a:t>, </a:t>
            </a:r>
            <a:r>
              <a:rPr lang="en-US" dirty="0" err="1"/>
              <a:t>otros</a:t>
            </a:r>
            <a:r>
              <a:rPr lang="en-US" dirty="0"/>
              <a:t> </a:t>
            </a:r>
            <a:r>
              <a:rPr lang="en-US" dirty="0" err="1"/>
              <a:t>equipos</a:t>
            </a:r>
            <a:r>
              <a:rPr lang="en-US" dirty="0"/>
              <a:t> y </a:t>
            </a:r>
            <a:r>
              <a:rPr lang="en-US" dirty="0" err="1"/>
              <a:t>mentores</a:t>
            </a:r>
            <a:endParaRPr lang="en-US" dirty="0"/>
          </a:p>
          <a:p>
            <a:pPr marL="571500" lvl="0" indent="-457200">
              <a:buFont typeface="+mj-lt"/>
              <a:buAutoNum type="arabicPeriod"/>
            </a:pPr>
            <a:r>
              <a:rPr lang="en-US" dirty="0" err="1"/>
              <a:t>Asegúrate</a:t>
            </a:r>
            <a:r>
              <a:rPr lang="en-US" dirty="0"/>
              <a:t> de que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equipo</a:t>
            </a:r>
            <a:r>
              <a:rPr lang="en-US" dirty="0"/>
              <a:t> </a:t>
            </a:r>
            <a:r>
              <a:rPr lang="en-US" dirty="0" err="1"/>
              <a:t>tengan</a:t>
            </a:r>
            <a:r>
              <a:rPr lang="en-US" dirty="0"/>
              <a:t> </a:t>
            </a:r>
            <a:r>
              <a:rPr lang="en-US" dirty="0" err="1"/>
              <a:t>conocimiento</a:t>
            </a:r>
            <a:r>
              <a:rPr lang="en-US" dirty="0"/>
              <a:t> </a:t>
            </a:r>
            <a:r>
              <a:rPr lang="en-US" dirty="0" err="1"/>
              <a:t>básico</a:t>
            </a:r>
            <a:r>
              <a:rPr lang="en-US" dirty="0"/>
              <a:t> de </a:t>
            </a:r>
            <a:r>
              <a:rPr lang="en-US" dirty="0" err="1"/>
              <a:t>todo</a:t>
            </a:r>
            <a:endParaRPr lang="en-US" dirty="0"/>
          </a:p>
          <a:p>
            <a:pPr lvl="1"/>
            <a:r>
              <a:rPr lang="en-US" dirty="0" err="1"/>
              <a:t>Esto</a:t>
            </a:r>
            <a:r>
              <a:rPr lang="en-US" dirty="0"/>
              <a:t> es </a:t>
            </a:r>
            <a:r>
              <a:rPr lang="en-US" dirty="0" err="1"/>
              <a:t>bueno</a:t>
            </a:r>
            <a:r>
              <a:rPr lang="en-US" dirty="0"/>
              <a:t> para el </a:t>
            </a:r>
            <a:r>
              <a:rPr lang="en-US" dirty="0" err="1"/>
              <a:t>jueceo</a:t>
            </a:r>
            <a:r>
              <a:rPr lang="en-US" dirty="0"/>
              <a:t> y </a:t>
            </a:r>
            <a:r>
              <a:rPr lang="en-US" dirty="0" err="1"/>
              <a:t>en</a:t>
            </a:r>
            <a:r>
              <a:rPr lang="en-US" dirty="0"/>
              <a:t> general </a:t>
            </a:r>
          </a:p>
          <a:p>
            <a:pPr marL="571500" lvl="0" indent="-457200">
              <a:buFont typeface="+mj-lt"/>
              <a:buAutoNum type="arabicPeriod"/>
            </a:pPr>
            <a:r>
              <a:rPr lang="en-US" dirty="0" err="1"/>
              <a:t>Cuida</a:t>
            </a:r>
            <a:r>
              <a:rPr lang="en-US" dirty="0"/>
              <a:t> el </a:t>
            </a:r>
            <a:r>
              <a:rPr lang="en-US" dirty="0" err="1"/>
              <a:t>trabajo</a:t>
            </a:r>
            <a:r>
              <a:rPr lang="en-US" dirty="0"/>
              <a:t> de </a:t>
            </a:r>
            <a:r>
              <a:rPr lang="en-US" dirty="0" err="1"/>
              <a:t>calidad</a:t>
            </a:r>
            <a:endParaRPr lang="en-US" dirty="0"/>
          </a:p>
          <a:p>
            <a:pPr lvl="1"/>
            <a:r>
              <a:rPr lang="en-US" dirty="0" err="1"/>
              <a:t>Pasas</a:t>
            </a:r>
            <a:r>
              <a:rPr lang="en-US" dirty="0"/>
              <a:t> por </a:t>
            </a:r>
            <a:r>
              <a:rPr lang="en-US" dirty="0" err="1"/>
              <a:t>mucho</a:t>
            </a:r>
            <a:r>
              <a:rPr lang="en-US" dirty="0"/>
              <a:t> </a:t>
            </a:r>
            <a:r>
              <a:rPr lang="en-US" dirty="0" err="1"/>
              <a:t>trabajo</a:t>
            </a:r>
            <a:r>
              <a:rPr lang="en-US" dirty="0"/>
              <a:t>, </a:t>
            </a:r>
            <a:r>
              <a:rPr lang="en-US" dirty="0" err="1"/>
              <a:t>entonces</a:t>
            </a:r>
            <a:r>
              <a:rPr lang="en-US" dirty="0"/>
              <a:t> </a:t>
            </a:r>
            <a:r>
              <a:rPr lang="en-US" dirty="0" err="1"/>
              <a:t>asegúrate</a:t>
            </a:r>
            <a:r>
              <a:rPr lang="en-US" dirty="0"/>
              <a:t> que no sea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vano</a:t>
            </a:r>
            <a:endParaRPr lang="en-US" dirty="0"/>
          </a:p>
          <a:p>
            <a:pPr lvl="0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9B2314-DE1F-0F41-8F0C-CA0826FFD51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1CBAE0-0564-B448-BCF9-FBB3479451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697718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Custom 17">
      <a:dk1>
        <a:srgbClr val="000000"/>
      </a:dk1>
      <a:lt1>
        <a:srgbClr val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3331</TotalTime>
  <Words>1196</Words>
  <Application>Microsoft Macintosh PowerPoint</Application>
  <PresentationFormat>On-screen Show (4:3)</PresentationFormat>
  <Paragraphs>166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Helvetica Neue</vt:lpstr>
      <vt:lpstr>Audiowide</vt:lpstr>
      <vt:lpstr>Century Gothic</vt:lpstr>
      <vt:lpstr>Abril Fatface</vt:lpstr>
      <vt:lpstr>Calibri</vt:lpstr>
      <vt:lpstr>BrushVTI</vt:lpstr>
      <vt:lpstr>Tips para equipos rookie (novatos)</vt:lpstr>
      <vt:lpstr>Engineering Notebook</vt:lpstr>
      <vt:lpstr>Programación</vt:lpstr>
      <vt:lpstr>Diseño del Robot</vt:lpstr>
      <vt:lpstr>Diseño del Robot</vt:lpstr>
      <vt:lpstr>Construcción del Robot</vt:lpstr>
      <vt:lpstr>Sistemas Ingenieriles</vt:lpstr>
      <vt:lpstr>¡Usa el Off-Season!</vt:lpstr>
      <vt:lpstr>Cosas que debes hacer/saber</vt:lpstr>
      <vt:lpstr>Cosas que debes hacer/saber</vt:lpstr>
      <vt:lpstr>Créditos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Tips for Rookie Teams</dc:title>
  <dc:creator>Srinivasan Seshan</dc:creator>
  <cp:lastModifiedBy>Adriana Lorena Avitia Palma</cp:lastModifiedBy>
  <cp:revision>27</cp:revision>
  <dcterms:created xsi:type="dcterms:W3CDTF">2020-03-03T17:05:41Z</dcterms:created>
  <dcterms:modified xsi:type="dcterms:W3CDTF">2020-04-14T17:53:08Z</dcterms:modified>
</cp:coreProperties>
</file>